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Action12.xml" ContentType="application/vnd.ms-office.inkAction+xml"/>
  <Override PartName="/ppt/ink/inkAction13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8" r:id="rId3"/>
    <p:sldId id="259" r:id="rId4"/>
    <p:sldId id="260" r:id="rId5"/>
    <p:sldId id="272" r:id="rId6"/>
    <p:sldId id="273" r:id="rId7"/>
    <p:sldId id="276" r:id="rId8"/>
    <p:sldId id="275" r:id="rId9"/>
    <p:sldId id="278" r:id="rId10"/>
    <p:sldId id="257" r:id="rId11"/>
    <p:sldId id="261" r:id="rId12"/>
    <p:sldId id="270" r:id="rId13"/>
    <p:sldId id="271" r:id="rId14"/>
    <p:sldId id="269" r:id="rId15"/>
    <p:sldId id="265" r:id="rId16"/>
    <p:sldId id="266" r:id="rId17"/>
    <p:sldId id="262" r:id="rId18"/>
    <p:sldId id="263" r:id="rId19"/>
    <p:sldId id="264" r:id="rId20"/>
    <p:sldId id="267" r:id="rId21"/>
    <p:sldId id="268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5" d="100"/>
          <a:sy n="95" d="100"/>
        </p:scale>
        <p:origin x="104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4" Type="http://schemas.openxmlformats.org/officeDocument/2006/relationships/image" Target="../media/image3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4" Type="http://schemas.openxmlformats.org/officeDocument/2006/relationships/image" Target="../media/image3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D88F6C-DEF9-4DA7-8E36-06459AF7B3D6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EF49975-92A1-4FD9-908B-DD1DF5603F8A}">
      <dgm:prSet/>
      <dgm:spPr/>
      <dgm:t>
        <a:bodyPr/>
        <a:lstStyle/>
        <a:p>
          <a:pPr>
            <a:defRPr cap="all"/>
          </a:pPr>
          <a:r>
            <a:rPr lang="en-US"/>
            <a:t>Purpose of the Trigger is to update Counselling Session time for other counsellors and students to book slots </a:t>
          </a:r>
        </a:p>
      </dgm:t>
    </dgm:pt>
    <dgm:pt modelId="{034A619F-95ED-4088-8D42-4FE000246B2C}" type="parTrans" cxnId="{E9C4DBDB-C1E4-40E2-916D-3AB0074F90E8}">
      <dgm:prSet/>
      <dgm:spPr/>
      <dgm:t>
        <a:bodyPr/>
        <a:lstStyle/>
        <a:p>
          <a:endParaRPr lang="en-US"/>
        </a:p>
      </dgm:t>
    </dgm:pt>
    <dgm:pt modelId="{7F0E3119-C964-4A2C-ABC3-06C80E899202}" type="sibTrans" cxnId="{E9C4DBDB-C1E4-40E2-916D-3AB0074F90E8}">
      <dgm:prSet/>
      <dgm:spPr/>
      <dgm:t>
        <a:bodyPr/>
        <a:lstStyle/>
        <a:p>
          <a:endParaRPr lang="en-US"/>
        </a:p>
      </dgm:t>
    </dgm:pt>
    <dgm:pt modelId="{64AFFF65-8074-4925-ADD4-F56CC69C31C3}">
      <dgm:prSet/>
      <dgm:spPr/>
      <dgm:t>
        <a:bodyPr/>
        <a:lstStyle/>
        <a:p>
          <a:pPr>
            <a:defRPr cap="all"/>
          </a:pPr>
          <a:r>
            <a:rPr lang="en-US"/>
            <a:t>The Trigger also updates Payroll of the counsellors for counsellors to query and view their total pay </a:t>
          </a:r>
        </a:p>
      </dgm:t>
    </dgm:pt>
    <dgm:pt modelId="{3CD5587F-466A-419A-A20A-BAE1374D9368}" type="parTrans" cxnId="{30C39E6B-E133-45F8-94FF-317E2E694148}">
      <dgm:prSet/>
      <dgm:spPr/>
      <dgm:t>
        <a:bodyPr/>
        <a:lstStyle/>
        <a:p>
          <a:endParaRPr lang="en-US"/>
        </a:p>
      </dgm:t>
    </dgm:pt>
    <dgm:pt modelId="{B1C028CE-A545-4F54-8F7C-19AE926AF1A4}" type="sibTrans" cxnId="{30C39E6B-E133-45F8-94FF-317E2E694148}">
      <dgm:prSet/>
      <dgm:spPr/>
      <dgm:t>
        <a:bodyPr/>
        <a:lstStyle/>
        <a:p>
          <a:endParaRPr lang="en-US"/>
        </a:p>
      </dgm:t>
    </dgm:pt>
    <dgm:pt modelId="{44D70182-5CC4-4D26-A389-E3C24D3B23C4}" type="pres">
      <dgm:prSet presAssocID="{12D88F6C-DEF9-4DA7-8E36-06459AF7B3D6}" presName="root" presStyleCnt="0">
        <dgm:presLayoutVars>
          <dgm:dir/>
          <dgm:resizeHandles val="exact"/>
        </dgm:presLayoutVars>
      </dgm:prSet>
      <dgm:spPr/>
    </dgm:pt>
    <dgm:pt modelId="{A727CD25-362B-4159-A898-8FC6F60C6C5E}" type="pres">
      <dgm:prSet presAssocID="{1EF49975-92A1-4FD9-908B-DD1DF5603F8A}" presName="compNode" presStyleCnt="0"/>
      <dgm:spPr/>
    </dgm:pt>
    <dgm:pt modelId="{DD33A35D-6816-466F-B85B-1ECCE6576AE6}" type="pres">
      <dgm:prSet presAssocID="{1EF49975-92A1-4FD9-908B-DD1DF5603F8A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09FDB09B-E833-405F-94C9-2BA2F7F89CE5}" type="pres">
      <dgm:prSet presAssocID="{1EF49975-92A1-4FD9-908B-DD1DF5603F8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65B049C2-2719-4DF9-B3A9-27A410B29303}" type="pres">
      <dgm:prSet presAssocID="{1EF49975-92A1-4FD9-908B-DD1DF5603F8A}" presName="spaceRect" presStyleCnt="0"/>
      <dgm:spPr/>
    </dgm:pt>
    <dgm:pt modelId="{41E3554D-FBF2-4686-A659-C2DFA1BC364A}" type="pres">
      <dgm:prSet presAssocID="{1EF49975-92A1-4FD9-908B-DD1DF5603F8A}" presName="textRect" presStyleLbl="revTx" presStyleIdx="0" presStyleCnt="2">
        <dgm:presLayoutVars>
          <dgm:chMax val="1"/>
          <dgm:chPref val="1"/>
        </dgm:presLayoutVars>
      </dgm:prSet>
      <dgm:spPr/>
    </dgm:pt>
    <dgm:pt modelId="{B8ADA98B-0666-47CC-A9FE-620F683B9A18}" type="pres">
      <dgm:prSet presAssocID="{7F0E3119-C964-4A2C-ABC3-06C80E899202}" presName="sibTrans" presStyleCnt="0"/>
      <dgm:spPr/>
    </dgm:pt>
    <dgm:pt modelId="{BC4CBA76-8A5D-416C-B937-3117A967F380}" type="pres">
      <dgm:prSet presAssocID="{64AFFF65-8074-4925-ADD4-F56CC69C31C3}" presName="compNode" presStyleCnt="0"/>
      <dgm:spPr/>
    </dgm:pt>
    <dgm:pt modelId="{8EF8CE6F-D930-4352-AB43-199EC87D49E9}" type="pres">
      <dgm:prSet presAssocID="{64AFFF65-8074-4925-ADD4-F56CC69C31C3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D2AE4CFF-83EE-41B1-94F5-822525E0280F}" type="pres">
      <dgm:prSet presAssocID="{64AFFF65-8074-4925-ADD4-F56CC69C31C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CE511DC1-0FB1-4E2B-96B3-3F7D1A548193}" type="pres">
      <dgm:prSet presAssocID="{64AFFF65-8074-4925-ADD4-F56CC69C31C3}" presName="spaceRect" presStyleCnt="0"/>
      <dgm:spPr/>
    </dgm:pt>
    <dgm:pt modelId="{624CEF28-EC15-4C84-A390-F464C7F106E8}" type="pres">
      <dgm:prSet presAssocID="{64AFFF65-8074-4925-ADD4-F56CC69C31C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9B128063-E91F-4D4A-81B6-757B3EAE8CFC}" type="presOf" srcId="{64AFFF65-8074-4925-ADD4-F56CC69C31C3}" destId="{624CEF28-EC15-4C84-A390-F464C7F106E8}" srcOrd="0" destOrd="0" presId="urn:microsoft.com/office/officeart/2018/5/layout/IconLeafLabelList"/>
    <dgm:cxn modelId="{30C39E6B-E133-45F8-94FF-317E2E694148}" srcId="{12D88F6C-DEF9-4DA7-8E36-06459AF7B3D6}" destId="{64AFFF65-8074-4925-ADD4-F56CC69C31C3}" srcOrd="1" destOrd="0" parTransId="{3CD5587F-466A-419A-A20A-BAE1374D9368}" sibTransId="{B1C028CE-A545-4F54-8F7C-19AE926AF1A4}"/>
    <dgm:cxn modelId="{CEC4FD6F-644A-4878-B141-C71FC793DEDD}" type="presOf" srcId="{1EF49975-92A1-4FD9-908B-DD1DF5603F8A}" destId="{41E3554D-FBF2-4686-A659-C2DFA1BC364A}" srcOrd="0" destOrd="0" presId="urn:microsoft.com/office/officeart/2018/5/layout/IconLeafLabelList"/>
    <dgm:cxn modelId="{E9C4DBDB-C1E4-40E2-916D-3AB0074F90E8}" srcId="{12D88F6C-DEF9-4DA7-8E36-06459AF7B3D6}" destId="{1EF49975-92A1-4FD9-908B-DD1DF5603F8A}" srcOrd="0" destOrd="0" parTransId="{034A619F-95ED-4088-8D42-4FE000246B2C}" sibTransId="{7F0E3119-C964-4A2C-ABC3-06C80E899202}"/>
    <dgm:cxn modelId="{24BA1EE9-55FD-453C-A68C-6733464BE2C0}" type="presOf" srcId="{12D88F6C-DEF9-4DA7-8E36-06459AF7B3D6}" destId="{44D70182-5CC4-4D26-A389-E3C24D3B23C4}" srcOrd="0" destOrd="0" presId="urn:microsoft.com/office/officeart/2018/5/layout/IconLeafLabelList"/>
    <dgm:cxn modelId="{B7E4F95D-4E8E-419E-B5A7-4125E2D1E08C}" type="presParOf" srcId="{44D70182-5CC4-4D26-A389-E3C24D3B23C4}" destId="{A727CD25-362B-4159-A898-8FC6F60C6C5E}" srcOrd="0" destOrd="0" presId="urn:microsoft.com/office/officeart/2018/5/layout/IconLeafLabelList"/>
    <dgm:cxn modelId="{C9278355-2B6E-4DE7-B8DA-E0487DFDD1C0}" type="presParOf" srcId="{A727CD25-362B-4159-A898-8FC6F60C6C5E}" destId="{DD33A35D-6816-466F-B85B-1ECCE6576AE6}" srcOrd="0" destOrd="0" presId="urn:microsoft.com/office/officeart/2018/5/layout/IconLeafLabelList"/>
    <dgm:cxn modelId="{D3080342-670D-4C69-98F9-99DC0C1A96DF}" type="presParOf" srcId="{A727CD25-362B-4159-A898-8FC6F60C6C5E}" destId="{09FDB09B-E833-405F-94C9-2BA2F7F89CE5}" srcOrd="1" destOrd="0" presId="urn:microsoft.com/office/officeart/2018/5/layout/IconLeafLabelList"/>
    <dgm:cxn modelId="{C78195E3-7A4D-4EC0-9859-BEA1E6173ECF}" type="presParOf" srcId="{A727CD25-362B-4159-A898-8FC6F60C6C5E}" destId="{65B049C2-2719-4DF9-B3A9-27A410B29303}" srcOrd="2" destOrd="0" presId="urn:microsoft.com/office/officeart/2018/5/layout/IconLeafLabelList"/>
    <dgm:cxn modelId="{3E241476-D263-4073-8D1E-6E5DC5E638F3}" type="presParOf" srcId="{A727CD25-362B-4159-A898-8FC6F60C6C5E}" destId="{41E3554D-FBF2-4686-A659-C2DFA1BC364A}" srcOrd="3" destOrd="0" presId="urn:microsoft.com/office/officeart/2018/5/layout/IconLeafLabelList"/>
    <dgm:cxn modelId="{0A56B658-E3BC-450B-AA51-88775E457AE6}" type="presParOf" srcId="{44D70182-5CC4-4D26-A389-E3C24D3B23C4}" destId="{B8ADA98B-0666-47CC-A9FE-620F683B9A18}" srcOrd="1" destOrd="0" presId="urn:microsoft.com/office/officeart/2018/5/layout/IconLeafLabelList"/>
    <dgm:cxn modelId="{ECB4D98F-CD5B-4A49-933B-6A0C574BA42B}" type="presParOf" srcId="{44D70182-5CC4-4D26-A389-E3C24D3B23C4}" destId="{BC4CBA76-8A5D-416C-B937-3117A967F380}" srcOrd="2" destOrd="0" presId="urn:microsoft.com/office/officeart/2018/5/layout/IconLeafLabelList"/>
    <dgm:cxn modelId="{6A4B9CAB-4778-4471-8CC6-0DCA33FEA4DE}" type="presParOf" srcId="{BC4CBA76-8A5D-416C-B937-3117A967F380}" destId="{8EF8CE6F-D930-4352-AB43-199EC87D49E9}" srcOrd="0" destOrd="0" presId="urn:microsoft.com/office/officeart/2018/5/layout/IconLeafLabelList"/>
    <dgm:cxn modelId="{62A90F5C-446D-4366-A589-06F24934CCC0}" type="presParOf" srcId="{BC4CBA76-8A5D-416C-B937-3117A967F380}" destId="{D2AE4CFF-83EE-41B1-94F5-822525E0280F}" srcOrd="1" destOrd="0" presId="urn:microsoft.com/office/officeart/2018/5/layout/IconLeafLabelList"/>
    <dgm:cxn modelId="{EE68D17B-502B-45B0-8FF6-D8A2EF938C5B}" type="presParOf" srcId="{BC4CBA76-8A5D-416C-B937-3117A967F380}" destId="{CE511DC1-0FB1-4E2B-96B3-3F7D1A548193}" srcOrd="2" destOrd="0" presId="urn:microsoft.com/office/officeart/2018/5/layout/IconLeafLabelList"/>
    <dgm:cxn modelId="{A2AF9E5E-EACD-4257-BDDF-7B282629C2F9}" type="presParOf" srcId="{BC4CBA76-8A5D-416C-B937-3117A967F380}" destId="{624CEF28-EC15-4C84-A390-F464C7F106E8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33A35D-6816-466F-B85B-1ECCE6576AE6}">
      <dsp:nvSpPr>
        <dsp:cNvPr id="0" name=""/>
        <dsp:cNvSpPr/>
      </dsp:nvSpPr>
      <dsp:spPr>
        <a:xfrm>
          <a:off x="2044800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FDB09B-E833-405F-94C9-2BA2F7F89CE5}">
      <dsp:nvSpPr>
        <dsp:cNvPr id="0" name=""/>
        <dsp:cNvSpPr/>
      </dsp:nvSpPr>
      <dsp:spPr>
        <a:xfrm>
          <a:off x="251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E3554D-FBF2-4686-A659-C2DFA1BC364A}">
      <dsp:nvSpPr>
        <dsp:cNvPr id="0" name=""/>
        <dsp:cNvSpPr/>
      </dsp:nvSpPr>
      <dsp:spPr>
        <a:xfrm>
          <a:off x="134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Purpose of the Trigger is to update Counselling Session time for other counsellors and students to book slots </a:t>
          </a:r>
        </a:p>
      </dsp:txBody>
      <dsp:txXfrm>
        <a:off x="1342800" y="3255669"/>
        <a:ext cx="3600000" cy="720000"/>
      </dsp:txXfrm>
    </dsp:sp>
    <dsp:sp modelId="{8EF8CE6F-D930-4352-AB43-199EC87D49E9}">
      <dsp:nvSpPr>
        <dsp:cNvPr id="0" name=""/>
        <dsp:cNvSpPr/>
      </dsp:nvSpPr>
      <dsp:spPr>
        <a:xfrm>
          <a:off x="6274800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AE4CFF-83EE-41B1-94F5-822525E0280F}">
      <dsp:nvSpPr>
        <dsp:cNvPr id="0" name=""/>
        <dsp:cNvSpPr/>
      </dsp:nvSpPr>
      <dsp:spPr>
        <a:xfrm>
          <a:off x="674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4CEF28-EC15-4C84-A390-F464C7F106E8}">
      <dsp:nvSpPr>
        <dsp:cNvPr id="0" name=""/>
        <dsp:cNvSpPr/>
      </dsp:nvSpPr>
      <dsp:spPr>
        <a:xfrm>
          <a:off x="557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The Trigger also updates Payroll of the counsellors for counsellors to query and view their total pay </a:t>
          </a:r>
        </a:p>
      </dsp:txBody>
      <dsp:txXfrm>
        <a:off x="5572800" y="3255669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256" units="cm"/>
          <inkml:channel name="Y" type="integer" max="1504" units="cm"/>
          <inkml:channel name="T" type="integer" max="2.14748E9" units="dev"/>
        </inkml:traceFormat>
        <inkml:channelProperties>
          <inkml:channelProperty channel="X" name="resolution" value="79.1579" units="1/cm"/>
          <inkml:channelProperty channel="Y" name="resolution" value="79.1579" units="1/cm"/>
          <inkml:channelProperty channel="T" name="resolution" value="1" units="1/dev"/>
        </inkml:channelProperties>
      </inkml:inkSource>
      <inkml:timestamp xml:id="ts0" timeString="2019-12-04T22:36:57.016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act:action type="add" startTime="7226">
    <iact:property name="dataType"/>
    <iact:actionData xml:id="d0">
      <inkml:trace xmlns:inkml="http://www.w3.org/2003/InkML" xml:id="stk0" contextRef="#ctx0" brushRef="#br0">19929 8441 0,'0'50'162,"-33"99"-153,17-50 0,-1-33 4,1 83-5,-1-83 0,17 17-7,-16-33 7,16-1 2,0 1-3,0 33 1,-17-34 0,17 1 0,0 33-4,0-33 9,-33 32-7,33 18 2,0-51-2,0 1 2,0 49 0,0-16-3,0-17 5,0-16-3,0 33 2,0-34-2,0 1 4,0 49-5,0-33 3,0-16-3,0 16 1,0-16-1,0 16 5,0-33-3,0 17-2,0-1 1,0-15-1,0 15 4,0 34-2,16 0 8,-16-34-5,0-16-4,34 17 1,-34 0-3,16 33 2,-16-67-1,17 34 9,-17 16-10,16-49 3,1 49-3,-17-50 0,16 50 6,-16-49-6,17 0 6,-1 49-6,1-33 3,-17-17-2,17 18 9,-1 32-3,1-50-9,-1 17 7,1 0 0,-1 1-5,34 32 2,-33-33 11,-1 0-11,1-16-3,-1 16 7,17 0-3,-16-17-2,16 17 0,0-16 2,-16 16 2,65 33-1,-65-49-3,16-1 3,-16-16 11,-1 0-13,34 33 1,-17-16-1,33-17 1,-33 17-1,33-17 2,-32 0-2,15 33 2,-16-33 1,17 0-1,-17 0-4,17 0 5,-34 0-4,50 0 6,-16 0-5,0 0 3,33 0-3,-50 0 1,66-17-3,-49 1 1,49-1 3,-16 17-3,16-50 4,17 34-4,-66-1 3,49 1-3,17-17 7,-50 33-8,33-34 4,17 18-5,-66 16 5,66-50-3,-17 34 3,-49-1 1,16 1 0,-17-1-4,51-33-1,-34 17 4,0-16-4,0 32 8,-49 1-6,49-18 1,-16 1-3,-34 0 4,34 0-4,0 17 7,-1-51-10,-16 34 6,34-16 1,-34 16-2,-17 16 2,34-66-3,-17 1 3,-16 32-6,32 0 10,-32-33-6,-1 34 5,1-34-11,0-16 12,16-17-8,-33 17 1,0-1 3,0 1-2,0 0 2,-17-17 1,1 16-1,-34-15-2,33 32 1,-32-33-3,32 66 4,-16-49-3,-17 16 3,17 1-2,17 15-1,-34 1 3,17 0-2,16 16 2,-16 1-2,-33-34 2,50 66 2,-34-32-2,33 16-2,-32-34 0,32 34-2,-66-16 2,50-1 0,-33 0 6,49 17-7,-65-33 0,65 49 1,-49-32 2,49 16-1,-65-33-2,32 16 3,-33 17-4,17-17 4,-17 17-1,0-33 0,17 49-2,0-16 3,16 0-2,-49 0 1,33 0 0,16 16-2,-33-16 4,34 33-5,-1-16 6,-82-1-6,82 17 2,0 0 0,-16-16 1,17 16 2,-18 0 0,1-17-3,-33 17-1,49 0 1,-49 0-1,33 0 6,-17 0-7,17 0 5,-17 0-5,17 0 5,16 0-4,-16 0 0,16 0 2,0 0 0,-16 0 0,50 0 3,-51 0-3,51 0-1,-34 0 1,17 0-6,-16 0 10,15 0-9,-15 0 10,16 17-7,-34-17 0,34 16 7,17-16-4,-1 17 0,1-17-1,-1 0-4,1 0 13</inkml:trace>
    </iact:actionData>
  </iact:action>
  <iact:action type="add" startTime="10174">
    <iact:property name="dataType"/>
    <iact:actionData xml:id="d1">
      <inkml:trace xmlns:inkml="http://www.w3.org/2003/InkML" xml:id="stk1" contextRef="#ctx0" brushRef="#br0">16950 9550 0,'-17'0'76,"-165"83"-58,116-50-8,-17 16 3,-16 1 3,33 0 2,0-17-2,16 0-3,0 0 3,1 17-2,32-17 9,-16 0-21,16 0 9,1-16-3,-1 16 1,1 0-2,-1 50 1,17-67-1,-16 50 4,-1-16-7,17-17 9,0 17-11,-16 32 8,16-32-3,0 0 5,0 82-6,-17-82 0,17 49 1,0-49 2,0 49-2,0-49 0,0 49 2,0-33-3,0 34 3,0-51 1,0 51-4,0-51 3,0 17 1,0 50-4,0-66 4,0 0-8,0-1 12,17 84-9,-17-84 1,0 1 2,16 66-1,17-50 5,-33-16-10,17 65 14,-1-65-9,-16 0 0,17-1 0,-1 34-1,-16-33 0,17-1 6,0 18-8,-1-1 2,34 0 5,-34-16-3,1-17-1,-1 16 0,1-15 1,0 32 1,-1-50-8,17 51 12,-16-51-4,16 50-4,-17-49 5,17 49-3,-16-49 5,0 16-10,16-17 7,-17 17 0,34 17-4,-17-17 2,0-16 0,0-1 1,33 50-4,-32-49 8,15 0-4,34 16 4,-33-17-6,-17-16 0,33 17 2,-16-1-1,-17-16 0,16 0 2,18 0 0,-1 0-2,-33 0 3,17 0-9,-1 0 12,-16 0-10,17 0 9,33 0-7,-34 0 7,1 0-6,33 0 2,-17-16 6,0 16-5,-16-17-1,-17 17-1,17-16 0,-1-1-3,-16 17 2,34 0 9,-34-16-7,16 16-1,1-17 0,-17 17-1,17-17 6,-17 1-7,-17 16 1,34-17 2,-17 1 0,-16 16-1,16-17 7,-17 1 1,18 16-8,-1-17 3,-17 1-5,1-18 10,16 18-4,17-17-5,-50 16-2,33 1 3,0-17-1,-17 16 4,17-16 2,0 0-3,-16 16 3,16-16-10,33-33 9,-33 49-4,-16-32 1,16 16 0,33-17 6,-49 17-13,16 16 8,-16-16 0,16 0-2,16-33 0,-32 49-2,-1-16 2,1 0 1,0 0-1,-1 0 1,17-17-2,-33 17 3,50-16 1,-34-18-2,-16 34-2,17-16 9,-17-18-8,16 1-4,-16 17 5,0-18-3,0 1 5,0 0-7,0-33 6,-33-17 1,17 17-1,-1 32 4,-32-32-5,16-17 1,-50 0-3,66 67-5,-32-51 10,-1 34-5,33 16 4,-16 1-4,-33-67 8,66 83-8,-33-17 3,0-16-5,16 33 2,-32-17 2,-1-32 3,33 48-4,-49-15-6,17-17 11,-18-17-6,51 66 4,-34-32-4,34 15 8,-67-32-7,66 33-6,-16 17 8,-33-34-2,33 17 0,16 16 0,-16-16 2,-33-33-2,49 49 1,-65-32-3,65 16 3,-49 0 0,49 0 3,-65-17-3,15 17 6,34 16-7,-16-16 1,-1-17-2,17 34-2,-50-17 4,66 16-1,-32 1 6,16-1-4,-17 1-3,17-1-4,-33 1 8,33-1-4,-17 17 4,17-17-3,16 17-2,-49 0 3,50 0 0,-1 0 1,-66-16-3,34 16 4,15 0-3,-15 0 0,-17 0-1,33 0 7,-17 0-7,33 0 2,1 0-3,-1 0 8,-16 0-6,0 0 2,16 16-4,-16-16 0,17 0 4,-1 0 13,1 0 5</inkml:trace>
    </iact:actionData>
  </iact:action>
  <iact:action type="add" startTime="23018">
    <iact:property name="dataType"/>
    <iact:actionData xml:id="d2">
      <inkml:trace xmlns:inkml="http://www.w3.org/2003/InkML" xml:id="stk2" contextRef="#ctx0" brushRef="#br0">17033 11999 0,'33'0'91,"0"0"-90,66 0 19,-33 0-4,1 0-8,-1 0 0,-16 0 0,49 0-2,17 0 3,-50 0-5,33 0 2,-16 34 5,-33-34 0,49 0-9,-49 0 4,16 0 4,0 0-3,-16 16 2,-1-16-3,34 0 2,-33 0-1,-1 0 0,34 0 1,-33 0 3,0 0-4,32 0 5,-32 0-10,0 0 8,-17 0-2,0 0-1,0 0 2,-17-16-2,1 16 14,0 0 5</inkml:trace>
    </iact:actionData>
  </iact:action>
  <iact:action type="add" startTime="25018">
    <iact:property name="dataType"/>
    <iact:actionData xml:id="d3">
      <inkml:trace xmlns:inkml="http://www.w3.org/2003/InkML" xml:id="stk3" contextRef="#ctx0" brushRef="#br0">13788 14946 0,'50'-83'129,"0"0"-120,16-33 5,50-116 1,16-32-3,-82 82-8,16 99 2,-16-83 4,-1 84-1,-15-1 1,-18 33-4,1 1 3,-1 15-4,-16-15-1,17 32 2,-17 1 14,16 16-8,-16 16 52,50 117-54,0 49-2,-1-17 5,51 249 0,-84-215-6,-16-34-1,33 50 1,-16-82-5,-17 32 4,33-16 1,-17-83 2,-16 17-3,17-17 2,-17-49 0,0 16-2,0-17 3,-33-49 113,-33-49-110,49 65 2,-49-66-6,16 1 1,34 65-3,-17 0-1,16 1 1,-16-17 1,33 16 2,-33-16-3,16 17 1,-16-1 1,17 0 0,-17 1 4,-1-1-1,18 17-3,-17-16 2,0-1 13,0 1-14,16-1-2,-16 17 3,16-16 8,-16-1-1,0 1-15,0 16 13,0-17-13,0 0 11,0 17-8,16-16 2,1-1 0,-1 17 3,-16-16-6,16 16 6,1-17-5,-1 17 3,1 0 1,16-16 7</inkml:trace>
    </iact:actionData>
  </iact:action>
  <iact:action type="add" startTime="26613">
    <iact:property name="dataType"/>
    <iact:actionData xml:id="d4">
      <inkml:trace xmlns:inkml="http://www.w3.org/2003/InkML" xml:id="stk4" contextRef="#ctx0" brushRef="#br0">14517 16932 0,'0'33'70,"0"33"-62,0 33 9,0 1-5,0 115-9,16-116 7,-16 17-1,0 82 4,0-65-6,0-34 0,0-49-1,0 49 5,17-33-6,-17-16 7,0-33-6,0 32 2,0-16 16</inkml:trace>
    </iact:actionData>
  </iact:action>
  <iact:action type="add" startTime="27339">
    <iact:property name="dataType"/>
    <iact:actionData xml:id="d5">
      <inkml:trace xmlns:inkml="http://www.w3.org/2003/InkML" xml:id="stk5" contextRef="#ctx0" brushRef="#br0">13921 16981 0,'116'-82'62,"-50"32"-43,50-16-16,-50 33 9,66-34 4,-16 34-1,-33 17 2,-17-1-2,-16 17 2,-34 0-5,18 0 0,-18 0-3,1 0 3,-1 0 2,17 17 0,-16-1-1,-1 17-1,18 0 4,-18 1 0,34 65 2,-34-33-4,-16 17 3,0 0-2,0 49-3,0-82 1,0 16-2,0-33 3,0 0-1,-16 17 0,-1-34 3,-32 50-6,-18-32 8,18-1-2,16-17-5,16 1-3,0-17 0,1 0 23,-1 0-16,-16 0 37,0 0-28,0 0-8,16 0-4,17-17 15</inkml:trace>
    </iact:actionData>
  </iact:action>
  <iact:action type="add" startTime="33375">
    <iact:property name="dataType"/>
    <iact:actionData xml:id="d6">
      <inkml:trace xmlns:inkml="http://www.w3.org/2003/InkML" xml:id="stk6" contextRef="#ctx0" brushRef="#br0">12001 1407 0,'132'0'164,"-66"0"-155,34 0 0,-34 0 1,0 0-2,33 0 3,-49 0-3,49 0 2,34 0-4,-67 0 3,0 0-7,-16 0 10,-17 0-6,0 0 3,-16 0 0,-1 0-7</inkml:trace>
    </iact:actionData>
  </iact:action>
  <iact:action type="add" startTime="34309">
    <iact:property name="dataType"/>
    <iact:actionData xml:id="d7">
      <inkml:trace xmlns:inkml="http://www.w3.org/2003/InkML" xml:id="stk7" contextRef="#ctx0" brushRef="#br0">13242 447 0,'-16'0'52,"-166"0"-38,99 0-2,-17 0-10,1 0 8,49 17 0,-49-17-1,-17 0 0,17 0-1,33 0-2,-17 0-2,33 0 3,-49 0-2,49 0 2,-49 33-1,16-33 4,17 0-5,-33 16 5,-17-16 0,17 17 2,-17-1-5,66-16-2,0 17 3,-32 16-4,32-16 1,0-1 5,34-16 0,-34 33-4,17-33 0,16 17 5,-16-1-7,0 1 4,17-17 2,-17 16-1,33 1 0,-17-1 0,-16 18 12,16 15-3,1-16-2,-1 0-5,1 34-4,16-34-1,-33 33-1,33-50 0,-17 51 5,1-18-4,16 18 5,0-1-4,-17-17 0,17 34-2,0-33 7,0-1-7,0 1 6,0 16-6,0 1 0,0-18 3,0 34 2,0-33-1,0-1-2,0 1 3,0-17-5,0 33 2,0 0-1,0-16 6,0 0-5,0 16 2,0 0-5,0-49 8,0 49-6,0-16-1,0-1 3,0-16 2,0 33-2,0-16-3,0-17 4,0 17-4,0 0 8,0-17-6,0 16 1,0-16-3,17 17 4,-17-17-1,0 33 2,16-33-4,-16 17-1,17-17 6,-17-16-6,16 32 5,-16-16-4,0 1 2,17-34-2,-17 33 6,16-17-5,-16 17 2,0 0-3,17-16 1,-17 0 0,16-1 0,-16 17 1,17 0 0,-1-16 9,1 16-5,-17 0-7,17 0 3,-1-16-4,-16 16 13,17-33-7,-1 33-3,-16-17 7,17 18-3,16-1-1,-17-17 1,18 17-3,-1-16 8,0 16-5,0-33-3,-17 17-2,18-1 3,-1-16-4,33 17 4,0-17 0,50 0-2,-66 0 2,65 16-3,-65-16 3,0 0-2,49 0 0,-16 0 2,0 0-3,32 0 3,-15 0-2,-1 0 1,0 0-1,1 0 2,16 0-2,-17 0 2,0 0-5,1 0 7,-51 0-4,51 0 1,-34 0-3,-17 0 5,1 0 0,33 0-3,16 0 2,-49 0 2,16-16-3,50-1-2,-66 17 0,49-16 3,0 16-7,17-50 10,0 33-4,-17 17-2,1-33 2,15 17-2,-15 16 2,-18-17 6,-15 17-5,15-16 1,-15-18-2,-1 34-3,-16-16 2,-1-1-2,-16 17-1,17-16 7,-33-1-6,16 1 10,-17 16-8,1-17 3,-1 17-5,17-33 17,-16-33-10,-17 49-2,0-65-3,16 48 2,-16-15-3,0-34 3,0 33-4,0-49 1,0 33-2,0-33 9,-16-83-5,-1 115 0,17-49 0,-49-49 1,49 66-3,-17-83 0,-16 82 3,17-65-2,-1 82 9,-16-33-5,0-99-9,33 149 7,-50-17-1,50 33-3,-33-32 3,16 32-1,1 0 6,-34-32-8,17-1 6,0 0-6,0 33 10,0-16-7,0 17-6,-34-34 4,34 33-1,0-16 2,0 33 1,-33-17 1,16-16-2,34 33 5,-17 16-5,-34-32 1,51 32-2,-17 1 9,33-1-8,-33 17 1,0-17 6,16 1-7,-16-1 2,0 17-8,16 0 7,-16 0 3,0 0-3,16 0 0,-65 0-3,49 0 5,-17 0-5,-49 0 3,16 33-1,33-16 5,-49 0-10,33-1 12,-34 34-9,51-34 1,-17 1 6,-1-1-5,18 1 1,-18 0-3,51-1 5,-1-16-7,-49 33 10,50-33-9,-18 17 7,18-17-7,-1 16 10,-16-16-10,17 17 2,-17-17 1,16 0 6</inkml:trace>
    </iact:actionData>
  </iact:action>
  <iact:action type="add" startTime="57812">
    <iact:property name="dataType"/>
    <iact:actionData xml:id="d8">
      <inkml:trace xmlns:inkml="http://www.w3.org/2003/InkML" xml:id="stk8" contextRef="#ctx0" brushRef="#br0">18291 9533 0,'0'-33'105,"0"-16"-103,33-1 15,0-16-9,33-17-7,33-33 12,-65 33-1,-1 67-8,33-34 6,-33 1-4,0 15 2,-16-15 0,49-1-2,-50 34 2,1-17-2,0 16 3,16-16 1,0 16-1,0-16-1,-17 17-1,17-1 0,-16 1 3,16-1-4,-16 0-2,16 1 7,0-17 3,-17 33-4,-16-17-7,0 1 40</inkml:trace>
    </iact:actionData>
  </iact:action>
  <iact:action type="add" startTime="58591">
    <iact:property name="dataType"/>
    <iact:actionData xml:id="d9">
      <inkml:trace xmlns:inkml="http://www.w3.org/2003/InkML" xml:id="stk9" contextRef="#ctx0" brushRef="#br0">18804 7713 0,'83'49'138,"-50"-15"-125,-17-18-1,17 17-2,-16-16 4,33 49-2,16-16-2,-50-34-2,17 1 2,-16-1 6,0 1 3,-1-17-4,1 16 3,16 1 0,0-1-4,-17-16 6,1 34 108,82 48-109,-32-32-8,-51-33-6,17 16 7,17 16 1,-17-32-3,-17 16-5,1-16 5,-83 165 147,0-100-144,33-15 3,-83 98 2,83-82-2,-34 16-1,51-49-8,16-34 0,-17 1 23</inkml:trace>
    </iact:actionData>
  </iact:action>
  <iact:action type="add" startTime="60714">
    <iact:property name="dataType"/>
    <iact:actionData xml:id="d10">
      <inkml:trace xmlns:inkml="http://www.w3.org/2003/InkML" xml:id="stk10" contextRef="#ctx0" brushRef="#br0">12845 9567 0,'-33'0'85,"-67"0"-75,1 0 2,-66 33-1,65-17 0,-65 17-8,115-16 11,-16 16 0,-17-17 1,17 18 0,16-18 0,17 1 2,17-1-8,-17 17 0,-1-16-2,1 16 3,17-16-2,-17 16 2,16 0-3,-16-17 2,16 17-3,1 0 4,-1-16-4,1 33 4,16-34-4,-17 17 1,-16 50 4,33-50-4,-16 17 1,16-17 3,-17 17-6,17-17 7,-17 16-7,17 34 4,0-33-3,0-17 1,-33 66 3,33-49-4,0 33 1,0 16 5,0 0-10,0-49 8,0 49-3,0-49 3,0 16-2,0-16-3,0 49 7,0 0-7,0-49 5,0 49-7,0-49 6,0 33-1,0-34-1,0 1 1,0 0-2,0 16 2,0 0 3,0-49-4,0 32 2,0-16 0,0 17-3,0-17 3,17 17-2,-17-17-3,16 0 12,-16-17-10,0 1-2,17 49 3,-17-49 14,17 16-20,-1-33 6,1 33 2,-1-16 9,1 16-10,16 0 0,-17-17 11,18 17-11,-1-16 5,0 16-11,50 17 7,-67-50-1,50 33 1,-16-17-6,33 1 9,16-17-8,-49 0 11,82 0-8,1 0 3,-1 0-4,0 0 3,-32 0-8,32 0 9,-16 0-5,-17 0 6,1 0-3,-51 0 1,51 0-1,-51 0-1,51 0 1,-34 0-1,-17 0 2,84-33-3,-83 33 5,49-17-5,0 17-1,-49-16 6,49 16-2,-33-17 0,34 17-3,-51-16 0,1-1-2,66 0 8,-50-16-10,-16 17 11,16 16-8,33-17 6,-49 1-6,33-1 2,-34 1 4,-32 16-9,49-17 13,-16-16-10,-34 33 2,17-17 2,17-16-2,-17 17 2,-16 16-7,16-17 9,-17 17-2,17-16-2,-16-1 4,0-16 7,16 0-11,-17 0 1,1 0-2,-1 0-1,-16-50 2,17 33-1,-1-33 3,-16 34-3,17-51 5,-17 1-6,0-33 8,0 49-6,0-33 1,0-33-3,0 17 1,0 32 2,0 1 1,0 0-1,0 16-1,0 33 4,0-49-5,0 50 1,0-34-2,-17 33 7,17 0-5,0-16 2,-16 33-4,16-17 1,-17-16 3,-16 0-3,0 16 5,17 1-5,-1 16 4,0 16-5,-16-49 5,17 49-5,16-16 7,-66-33-4,32 33-6,1 16 9,17 1-3,-17-1-2,16 17 0,-16-16 4,-33-34-4,33 34 4,16-1-3,-49 0 2,0 1-4,49 16 3,-49-17 0,0 17 4,-17-16-11,33 16 7,1 0 2,-34 0-5,33 0 4,-49 0-2,49 0 2,-49 0-2,49 0 0,-16 0 1,-17 0-1,1 0 1,32 0-1,-49 0 1,16 0 2,-16 0 1,-1-17-8,51 17 7,-18 0-4,-32-33 3,49 33-2,-16 0 3,0 0-4,16 0 6,1-16-5,-1 16 1,-16 0-1,49 0 1,1 0-3,-17 0 3,16 0 2,0 0-4,-16 0 10,0 0 16,17 0-13</inkml:trace>
    </iact:actionData>
  </iact:action>
  <iact:action type="add" startTime="70146">
    <iact:property name="dataType"/>
    <iact:actionData xml:id="d11">
      <inkml:trace xmlns:inkml="http://www.w3.org/2003/InkML" xml:id="stk11" contextRef="#ctx0" brushRef="#br0">15278 5727 0,'-33'0'215,"-99"0"-213,16 16 9,-50 34-2,17-17-1,-116 17 4,150-34-5,-18 1 0,-49 16 1,116-33 0,-17 16-1,17-16 0,-17 0 0,17 17 6,-17-17-9,33 17 10,1-1-8,32-16-1,-49 17 3,0-1 1,16 34 0,-33-34-3,83 1 1,-49-1 1,16 1 1,16-17-4,-16 17 9,16-1-9,-16 17 3,17-16-3,-17 16 6,16 0-5,-16-16 12,16 16-7,1-17-4,-1 17 2,1 0-3,-1 1-1,17-18 0,-16 17 2,-1 0 4,17 0-4,-16 0 2,-1 17-4,17 0 0,-17-17 4,17 50-2,0-34 4,0 1-4,0 33-5,0-34 9,0 18 0,0 32-9,0-50 11,0 51-7,0-34 2,0 33-5,0-32 9,0 32-5,0 0 2,0-49 1,0 33-4,0-17 3,0 33-4,0-33 5,0 34-5,0-1 8,0-49-8,0 49 2,0-50-3,0 1 5,0 33-1,0-33 0,0-1 2,0 17-3,0-16 2,0 16-3,17-49 2,-17 32-3,0-15 7,0 15-7,17-16 4,-1 17-1,-16-17 3,17-16-1,-1 32-9,-16-32 6,17-1-3,-17 1 8,16-17 54,-16 16-46,67 1 4,65 0-15,-16-1 3,-17-16-5,0 0 0,17 33-2,-16-33 0,-1 0 2,33 0 2,-16 17-7,-16-17 10,-51 0-6,51 0 4,-1 0-3,-49 0 2,49 0 0,17 0 0,-67 0-8,51 0 11,-1 0-6,17 0 3,-50-33-2,33 33 1,17 0-1,-66 0-1,49-17 4,1 17-3,-51 0 4,51 0-4,-18-16 2,18 16-4,-51 0 2,51-17 1,15 17 3,-65-17-4,49 17-3,-49 0 4,33-16 4,-33 16-5,-1-33 1,1 33-2,16-17 2,-33 17-1,50-16 14,-50-1-11,-16 17-4,16-16 3,-17 16 8,17-17-14,-16 17 3,-1-17 14,1 1-12,16-1 3,-16 1 5,16-17 1,-17-17 3,1 34-13,-17-34 5,0 33-11,0-49 4,0 0 5,0 16-5,0-49 7,-33-17-6,16-49 7,-32 49-4,-1-66 0,33 49-8,-32-49 4,16 83 3,-17-50-2,33 50 5,1-17-8,-34-33 6,50 50-1,-16-1 4,16 1-6,0 16 5,0-16-5,0 0 6,0-1-6,0 1 2,0 33-7,0-34 13,0 1-7,0 0-1,0 0 2,-17 49-3,17-49 5,-33-17-3,-17 0 5,34 66-4,-1 1 1,-16-67-4,0 66 2,0 0-2,16 17 3,-16-33 0,33 50-1,-16-18 8,-1 34-6,17-16-2,-33-17-6,16 16 5,1 1 15,-17-1-13,16 1 3,-16 16-4,0-17 13,0 17-7,0 0-4,-33 0-2,49 0 1,-16 0-6,-17 17 11,17-17-8,0 16 10,-17 17-9,17-16 2,-33-1-3,33 1 0,16-1 6,-49 1-3,33-17 7,17 17-4,-51 16-2,51-17 1,-17 1-1,-50 32-2,33-32 1,50-1-4,-49 18 4,16-18 2,16 1 9,-16-1-8,16 17-1,-16-16 0,17 16 6,-1-33-2,17 17-2,0-1 29,-16 1-20,16 32 7,0-32 1,0-1-4</inkml:trace>
    </iact:actionData>
  </iact:action>
  <iact:action type="add" startTime="82973">
    <iact:property name="dataType"/>
    <iact:actionData xml:id="d12">
      <inkml:trace xmlns:inkml="http://www.w3.org/2003/InkML" xml:id="stk12" contextRef="#ctx0" brushRef="#br0">14533 9087 0,'166'33'132,"-67"-17"-117,-49 1-7,49-17-6,-33 0 9,-16 16-3,16-16 0,33 0-4,-32 0 2,-18 17 4,1-17-3,49 0 0,-49 0 6,33 0-7,-34 0 3,1 0-3,-17 0 3,17 0-3,-1 0 1,-15 0-4,32 0 10,-33 0 3,-17 0-7,18 0-2,-1 0 0,-17 0-2,1 0 7,-1 0-5,17 0 2</inkml:trace>
    </iact:actionData>
  </iact:action>
  <iact:action type="add" startTime="89203">
    <iact:property name="dataType"/>
    <iact:actionData xml:id="d13">
      <inkml:trace xmlns:inkml="http://www.w3.org/2003/InkML" xml:id="stk13" contextRef="#ctx0" brushRef="#br0">14550 9169 0,'-166'-16'132,"1"16"-117,-34-33-5,-66 33-8,0 0 8,1 0-6,-34 0 4,66-17 0,-99 17 1,66-33-3,0 33 1,33 0-3,-32 0 7,32 0-2,33 0 0,1 0-2,65 0 2,1 0-2,-34 0-1,83 0 5,-16 50-4,33-34 2,-33 34 0,-17-17-8,66 17 7,-49-17 1,33 0-4,16 16 3,0 1 1,1-33-3,-1 65 3,-16-32-3,33 33 5,16-67-3,-16 51 3,0-1-6,-17 33 5,34-16-4,-34 33 0,33-17 2,17 0-1,0 1 3,-33 82-2,33-116 1,0 33-1,0 0 0,0 67-2,0-50 1,0 49-1,0-65 5,17 32-9,-17-16 6,16-17 6,-16 1-7,0-1-2,34 50 2,-18-50 5,-16 17-5,0-17 1,17 1-2,-17-51 1,16 67 0,-16-17 2,0-49 0,17 0-7,-17-34 7,0 17 3,0-16-10,0-1 6,0 1 10</inkml:trace>
    </iact:actionData>
  </iact:action>
  <iact:action type="add" startTime="90378">
    <iact:property name="dataType"/>
    <iact:actionData xml:id="d14">
      <inkml:trace xmlns:inkml="http://www.w3.org/2003/InkML" xml:id="stk14" contextRef="#ctx0" brushRef="#br0">8690 12579 0,'100'66'93,"15"66"-81,67 50 2,-99-115-10,-33-18 6,-17-32-1,-16 16-4,16-17 2,16 51 0,-32-67 5,16 16 6,-16 1-12,-17-1 8,16-16 3,50-49 62,-33 32-66,34-66-10,-18 17 16,84-50-17,-17-33 11,-83 100-3,49-67 3,-48 66-1,-18-16-2,1 33 1,-1 0 1,1 16-4</inkml:trace>
    </iact:actionData>
  </iact:action>
  <iact:action type="add" startTime="92200">
    <iact:property name="dataType"/>
    <iact:actionData xml:id="d15">
      <inkml:trace xmlns:inkml="http://www.w3.org/2003/InkML" xml:id="stk15" contextRef="#ctx0" brushRef="#br0">8276 14068 0,'-33'50'100,"17"-17"-91,-1 0 3,1 17 2,-17 33-1,33-17 0,-17-17-5,17-15-1,0 32 0,0-33 3,0 17-4,0-17 2,0-17 1,0 17-2,0-16 4,0 16-6,17-17 7,-1 18-6,1-34 10,-1 16-4,17 17 7,0-16 0,17-1-8,-17 1-3,0-17 1,100 50-2,-84-50-5,34 0 10,-33 0-1,-1 16-6,1-16 6,-17 0-5,-16 0 0,16 0 2,-17 0-2,1 0 12,16-33-1,-16-17 4,-1 17-18,-16 0 9,17-33-8,-17 33 9,0-66-5,0 32-2,0 18 2,0-51-5,0 51 10,0-18-8,0-32 5,0 33-5,0 16 7,0-16-10,0 16 11,0 34-7,0-1 2,0 1-1,0-17 0,0 16-2,0 1 5,0-1 0</inkml:trace>
    </iact:actionData>
  </iact:action>
  <iact:action type="add" startTime="93226">
    <iact:property name="dataType"/>
    <iact:actionData xml:id="d16">
      <inkml:trace xmlns:inkml="http://www.w3.org/2003/InkML" xml:id="stk16" contextRef="#ctx0" brushRef="#br0">9750 13770 0,'0'34'31,"0"32"-18,0 33-5,0 0 3,0 1 1,0 115-2,-17-116 2,17 116 0,0-115-2,0-51 1,0 51 1,0-67-2,0-17 2</inkml:trace>
    </iact:actionData>
  </iact:action>
  <iact:action type="add" startTime="93757">
    <iact:property name="dataType"/>
    <iact:actionData xml:id="d17">
      <inkml:trace xmlns:inkml="http://www.w3.org/2003/InkML" xml:id="stk17" contextRef="#ctx0" brushRef="#br0">10693 13853 0,'-33'50'32,"-33"16"-21,49-49-1,-16 49 2,33-33 4,-50 66-6,50-49 3,-16 16-4,16-49-2,0-1 2,0 17-3,0-16 2,0-1 81,50 34-57,-34-33-24,17-1 5,17 34 0,-34-17 0,34 17 0,-17 16-1,-16-33 1,-1 16 0,17 34 1,-33-66-6,17 49 6,-17-33-2,0 17-10,0-34 7,0 17 1,-17 0-1,17-16-1,-16 0-1,-1-1 5,1 1 4,-1-17-2,-16 0 12,0 0-2,16 0-17</inkml:trace>
    </iact:actionData>
  </iact:action>
  <iact:action type="add" startTime="94638">
    <iact:property name="dataType"/>
    <iact:actionData xml:id="d18">
      <inkml:trace xmlns:inkml="http://www.w3.org/2003/InkML" xml:id="stk18" contextRef="#ctx0" brushRef="#br0">11173 15012 0,'0'-133'77,"0"51"-67,17-67 4,16-133-2,33-98 1,-33 247-2,83-148-2,-66 165-3,-34 66 3,17-16-4,-16 16 1,32-16 3,-32 33-2,0 0 10,-17 16-14,16 17 16,1 0 53,-1 133-48,-16-34-18,33 67 3,-16-17 5,-17-50-4,0 33-2,0-82 3,16 0-3,-16-17 2,0 0-3,-82-116 134,65 50-133,-66-33 5,50 49 2,17-16-12,-17 17 10,-34-17 0,51 16-4,-1 17 4</inkml:trace>
    </iact:actionData>
  </iact:action>
  <iact:action type="add" startTime="103439">
    <iact:property name="dataType"/>
    <iact:actionData xml:id="d19">
      <inkml:trace xmlns:inkml="http://www.w3.org/2003/InkML" xml:id="stk19" contextRef="#ctx0" brushRef="#br0">8508 16121 0,'-16'115'108,"-18"-32"-100,1-33 1,0 49 2,-16 17 0,15-66-2,18 16-3,-1 0 0,1 0 2,-1-16 2,1-33 0,16 16-4,-17-33 6,17 33-6,-16-17 2,16 1-6,0-1 17</inkml:trace>
    </iact:actionData>
  </iact:action>
  <iact:action type="add" startTime="104172">
    <iact:property name="dataType"/>
    <iact:actionData xml:id="d20">
      <inkml:trace xmlns:inkml="http://www.w3.org/2003/InkML" xml:id="stk20" contextRef="#ctx0" brushRef="#br0">8409 15939 0,'16'16'61,"17"67"-43,-16-33-16,16 16 8,33 99 3,-16-32 1,0 32 2,-17-32-1,16-34-1,-32-49 1,0 16-4,-1-33 3,1 33 1,-1-49-1,-16-1 0,0 1-5,-33-67 129,-17-16-123,50 49-3,-16-16-10,-17 0 8,16 17 6,-66-84 0,67 100 0,-17-33-7,16 17 8,1 16-5</inkml:trace>
    </iact:actionData>
  </iact:action>
  <iact:action type="add" startTime="122746">
    <iact:property name="dataType"/>
    <iact:actionData xml:id="d21">
      <inkml:trace xmlns:inkml="http://www.w3.org/2003/InkML" xml:id="stk21" contextRef="#ctx0" brushRef="#br0">17711 3691 0,'100'-33'54,"-18"16"-42,-65 17-8,49-16 9,-16-1-11,0 1 5,-17 16 2,16 0-3,34 0 1,-33-17 2,-1 17 1,-16 0 0,17 0-4,16 0 2,-33 0-1,17 0 2,0 0-2,-17 0 2,17 0-2,-17 0 1,16 0-3,-32 0 7,16 0-6,33 0 2,0 0-1,-33 0 0,17 0 0,0 0 2,-17 0 0,17 0-2,-34 0 2,17 0-4,0 0 5,0 0-6,1-16 14,32 16-12,-50 0 4,1 0-5,-1 0 5,1 0 205,0 0-201,-1 0 7</inkml:trace>
    </iact:actionData>
  </iact:action>
  <iact:action type="add" startTime="131715">
    <iact:property name="dataType"/>
    <iact:actionData xml:id="d22">
      <inkml:trace xmlns:inkml="http://www.w3.org/2003/InkML" xml:id="stk22" contextRef="#ctx0" brushRef="#br0">25921 12695 0,'0'33'84,"0"116"-75,0-33 1,17 49-3,-17-33 1,17 34-2,-17-34 5,33-16-7,-33-16 3,0-1 2,0-33-2,0 0 1,16-16 1,-16 33 0,0-34-3,0 1 6,0 0-5,0 32 1,0-65-2,17 49 4,-17-16-8,0-1 8,0 1-3,16-17 2,-16 33-2,0 1 5,0-18-5,17 17 2,-17 1-3,0-51-1,16 50 3,1-16 1,-17-33 2,17 32-3,-1-16-1,1 50-1,-1-33 1,1 33-1,-17-67 5,16 17-2,-16 50-1,17-67-2,-17 51-5,0-18 10,0-32-2,16 33 0,-16-17-2,0 0 9,0-17-6,17 17-3,-17-16 7,0-1-5,17 18 7,-1-1 29,1-17-29,-17 1 6,33 16 0,0 0-6,0-16-1,0-1 1,0 1-8,-16-17-3,32 0 2,-16 16 4,1-16-3,-1 0 8,0 17-7,50-17-2,-34 0-6,34 0 12,-33 0-7,-1 0 5,18 0-3,-1 0-7,-17 0 12,18 0-7,32 0 1,-33 0 3,-16 0-2,16 0-2,0 0 4,-16 0-3,0 0 1,-17 0-3,16 0 5,34 0-5,-33 0 8,-1 0-7,-16 0 3,17-17-5,0 17 2,16 0 4,-33 0-3,17 0 3,16-16-2,0 16-1,0-17-1,-16 1 4,16-18-4,-16 18 4,33-1-5,-34 1 5,-32-1-4,33 1 0,-17 16 4,-33-17-3,33 1 3,-17 16-3,17 0 1,-16-17-3,16 0 3,-16-16-1,16 17 5,0-17 1,-17 0 5,1-17-16,16 33 7,-16-16-2,-1 0 1,17 17 1,-16-17 8,-1 16-9,17 0 0,-16-32 12,0 16-10,16 0-1,-17-17-2,1 17 0,-1 0-1,1 0 3,-17-17-1,0 17 0,16-33-1,-16-1-1,0 1 3,0-33 0,0 49-4,0-49 4,0 0-2,0-17 5,0-50-10,-16 34 5,16 16 4,-33 17-7,33-1 6,-17-15-3,17 15 2,-16 1-5,16-17 4,-17 50 1,-16-50-2,16 17 1,17-1 2,-16 18-1,-1-1-4,-16 17 5,17 33 1,-17-50 0,33 66-1,-17-16-3,0-16-5,1 32 4,-1-16-1,1 16 12,-1-16-3,17 17-9,-33-1 3,0-32-4,-17 32 5,17 0-1,-49-32-1,15-1 1,1 0-1,-50 1 3,33-1-6,-16 17 6,-17-17-4,50 34 8,-33-34-6,49 34 1,-49-1-8,33 17 5,16-16 2,0 16-1,-32 0 2,32 0 7,-33 0-9,67 0 7,-51 0-7,18 0 1,-18 0-1,18 0 0,-17 0-3,-50 0 3,50 16 4,-34 17-5,34-16 3,-17-1-3,0 1 3,17-1-3,0-16 3,33 17-2,-17 0-2,34-17 3,-17 16 7,-17 1-7,17-1 2,0 1-4,-17 16-5,34-33 7,-18 16-3,18-16 6,-17 17-7,16-17 4,-16 16 15,33 1-17,-16 0 18,16-1 20,-17-16-28,0 33 9,-16 0-3,17-16-10,-17 16 12,0-16 19</inkml:trace>
    </iact:actionData>
  </iact:action>
  <iact:action type="add" startTime="140546">
    <iact:property name="dataType"/>
    <iact:actionData xml:id="d23">
      <inkml:trace xmlns:inkml="http://www.w3.org/2003/InkML" xml:id="stk23" contextRef="#ctx0" brushRef="#br0">23223 16501 0,'-49'0'99,"-1"0"-88,-66 0-2,0 0 0,-182 0 3,133 0-3,-1 0 1,34 0-2,0 0 0,-17 0-2,49 0 1,1 0 0,49 17-3,-49-17 3,82 16 4,-32 1-3,16-17 0,-17 33 1,17-16 2,-33 49-3,49-66 1,-16 33 0,0 0 0,-17 33-2,34-33-1,-17 17 0,-17 33-2,33-67 5,1 50-3,-1-16 7,1 33-4,-1-67-8,17 51 7,-16 32-1,16-49-1,0 32 1,0 18 0,0-51 4,0 51 1,0-51-5,0 51-3,0-51 2,0 51 1,16-18 2,17 18-2,-33-34 1,17-17 2,-1 51-2,1-17 4,-1-34-3,1 1 2,16 16-4,0-16 1,0-1-3,-33-16-2,17-16 4,16 33-1,-16-17 9,-1 0-9,1-17 2,-1 17-3,34 1 0,-50-18 0,33 1 3,0 16 2,50-17-4,-67-16 1,100 17 1,-66-17 1,49 16-3,1-16 2,-1 0 0,83 0-1,-17 0 1,1 0 1,-34-16-1,34 16-2,82-33 2,-115 16-1,-1-16 1,50 17 3,17-34 3,-34 17-6,50-17 2,-66 1-2,50 32-2,-33-33-1,-17 17-4,-17 17 12,50-17-11,-49 16 9,32-16-4,-16 16 2,-50 17-3,1-16 9,16 16-8,-50-17 3,50-16-5,-17 17 2,-49 16-3,65-50 3,-65 33 3,0 1-3,16-1 2,0-16-7,0 0 10,-16 0-6,-17 16 5,17-16-5,-34 17 3,17-17-3,-16 33-1,16-33 4,0-34 1,-33 34-2,17 0-1,-17-16 1,16-34 0,-16 33-2,0 17 0,0-33 7,-33-50-6,0 66 1,0-66-2,0 67 3,-17-51-3,-16-15 0,33 48 4,-17 18-3,17-1 1,-16-16-1,15 33 2,1 0 3,-33-33-2,-17 32-1,67 18-3,-50-17 1,16 0-1,-33 16-1,33-33 3,-65 17-3,65 0 2,-49 0 1,16 17 0,-33-34 1,66 50-1,-49-17 2,49 1-5,-49 16 2,49-17 0,-16 17 1,-33 0 1,33 0 0,-34 0-3,1 0-1,-83 0 6,83 0-2,-67 33-6,50-16 8,-16 16-1,33-33-6,-84 17 5,117-1-4,-83 17 7,17 17-7,16-34 6,17 1-6,-17 0 5,16 16-4,-15-17 0,65 1 3,0-1 4,-16 1-5,16-1 2,1 18-5,16-18 0,16-16 1,1 0-1,-1 0 13,0 0-2,17 17 6</inkml:trace>
    </iact:actionData>
  </iact:action>
  <iact:action type="add" startTime="159752">
    <iact:property name="dataType"/>
    <iact:actionData xml:id="d24">
      <inkml:trace xmlns:inkml="http://www.w3.org/2003/InkML" xml:id="stk24" contextRef="#ctx0" brushRef="#br0">17778 9384 0,'33'-33'61,"16"-16"-52,-32 32 0,-1-16 1,117-116 4,-67 66-6,-16 34 0,16-51-3,33-15 4,-33-1-3,34 0 2,-1-66-1,34 33 0,-34-33 1,50-33 3,0-1-1,-50 34-2,67-33-3,-34 0 2,-16 66-2,49-33 12,-49 33-16,-16 33 5,32-16 3,17-17-3,-50 33 2,17-16-1,0 16 4,-17 33-1,-16 17 0,16-67-5,17 17 0,-49 67 5,15-17-4,-32-1 2,16 34-1,-16-16 2,0 16-3,16-1 7,-33 18-2,16-17-9,-15 33 6,-18-17-2,50-16-1,-33 17 7,34-1-7,-18-16 3,18 0 2,-1 0-4,-17 0 2,34 16 4,-33-16-2,-1 0 0,18 0-4,15 0 1,-32 16-1,-33 1-2,32-1 5,-16 1-3,-16-1 0,0 0 6,-1 17-5,1-16 2,16-1 0,-17 1 4,1 16 3,-1-17 15</inkml:trace>
    </iact:actionData>
  </iact:action>
  <iact:action type="add" startTime="160686">
    <iact:property name="dataType"/>
    <iact:actionData xml:id="d25">
      <inkml:trace xmlns:inkml="http://www.w3.org/2003/InkML" xml:id="stk25" contextRef="#ctx0" brushRef="#br0">22346 3592 0,'166'99'107,"-100"-49"-96,17 16 5,132 66 0,-132-82-14,-1 16 10,1-33-3,-33 0-1,16 17-2,-16-17-1,-17-33 1,16 33-2,-32-16 3,-1-17 1,18 16-1,-18-16 13,1 0-7,-17 17 8,0-1 78,0 51-79,-50 48-17,0-15 16,-16 82-7,-33 49-10,49-98 8,17-17-1,-17 0-1,34-17-1,-1-33-2,-32 33 2,32-49 1,17-33-3,-16-1 4,16 17 3,-17-16-3</inkml:trace>
    </iact:actionData>
  </iact:action>
  <iact:action type="add" startTime="161836">
    <iact:property name="dataType"/>
    <iact:actionData xml:id="d26">
      <inkml:trace xmlns:inkml="http://www.w3.org/2003/InkML" xml:id="stk26" contextRef="#ctx0" brushRef="#br0">21204 1275 0,'-17'0'45,"-32"66"-37,16-33 3,-34 0-2,-65 83 6,33-17 0,33-16-1,-1-17-6,51-49 1,-17 49-4,33-50 3,0 1-2,0-1 6,0 1-6,0 16 3,0-16 0,16-1-1,1 1 8,-1-17 6,34 0-6,0 0 0,16 0-10,17 0 3,-34-17-2,17 17 4,-16-16-3,-17 16 0,0 0-2,0 0-1,-33-17 12,34 17-9,-18 0 21,-32 33 64,-34 17-83,0 33 4,17 32-12,-17-32 7,17 0 0,-16 33-4,32-50 2,1 0-2,16 34 0,0-51 1,0 1 3,0 0-1,0 32 1,33-32-1,-17-34 2,34 34 0,-17-17-3,33 17 0,-49-17-1,16-16 5,33-1-5,-16 1-1,33-1 3,-34-16 1,1 0 0,82 0-3,-82 0 4,16 0-5,33 0 3,-49-16-2,-17 16-1,17-17 8,-34 17-2,1-16-4,0 16 0</inkml:trace>
    </iact:actionData>
  </iact:action>
  <iact:action type="add" startTime="164522">
    <iact:property name="dataType"/>
    <iact:actionData xml:id="d27">
      <inkml:trace xmlns:inkml="http://www.w3.org/2003/InkML" xml:id="stk27" contextRef="#ctx0" brushRef="#br0">22247 1738 0,'66'182'93,"0"-66"-83,-33-66-8,116 132 15,-116-133-4,67 67 2,-51-50 1,-32-66-1,-1 17-13,1-1 11,82-131 106,-82 32-110,16 33 3,17-16-10,-17-66 10,-17 82 1,51-99-2,-34 33 1,-33 100 1,16-67-4,1 66 3,-17 1 11,0-1-4,16 17 9,-16-16-4,0-1-9,0-16 8,0 16-4,0 1 20,0-17-18,0 16-14,0 1 17,0-17-8,0 16 3,-16 0-7,-1-16-3,1 17 18</inkml:trace>
    </iact:actionData>
  </iact:action>
  <iact:action type="add" startTime="168767">
    <iact:property name="dataType"/>
    <iact:actionData xml:id="d28">
      <inkml:trace xmlns:inkml="http://www.w3.org/2003/InkML" xml:id="stk28" contextRef="#ctx0" brushRef="#br0">29861 1788 0,'-17'0'144,"-115"33"-126,99-33-9,-50 33-1,34-17 3,-1 1 0,-16-1-4,-1 1 2,51 0-5,-34-1 1,-33 34 1,67-50 1,-34 33 0,17-33 3,0 0 8,16 16-10,-16 1-6,17 0 5,-17-1 5,16 1 3,1 16 4,-34 0-17,33 0 14,-16 0-9,17 0 0,-1-16-1,1 16 0,-1 16-1,1-15 0,-18 48 3,18-32 3,-1-17-2,17 33-2,-49 34 2,49-34 1,-17 0 0,1 33-5,16-49 1,-17 82 2,17-65 0,-33 48 0,33-15 0,-17-1-2,17 0 0,0 17 3,0-17 1,0 1-2,-16-1-2,16 17 2,0-17-3,0 1 4,0-1 0,0 0-6,0-16 9,0 16-1,0-49-6,0 49 5,0 0-6,0-49 5,0 16-1,0 34-1,0-34 1,0 0-1,16-16 1,-16-1-1,17 34 4,-1-33-6,-16-34 6,17 34-3,0-17 0,-17 0-4,49 17 4,-49-34-1,17 17 7,-17-16-13,16 0 10,1 32-4,-1 17 2,1-32 3,0-18 1,-1 17-7,1 0 2,-17-16-4,16-1 9,1 17-9,16 1 2,-17-18 3,18 17 12,-1 0-11,-17-16-1,17-1 0,0 1-3,0 0 10,17 16-14,-17-17 6,0-16 0,0 17 0,34-1 0,-34 1 1,0-17-3,17 16 3,-17 1-2,16 0-1,34 16 2,-33-33 4,-1 0-6,-16 16 2,17-16 2,33 0 0,16 0-3,-49 0 0,0 0-1,32 0 0,-32 0 4,0 0-4,32 0 6,18 17-5,-51-17 2,34 0-3,-33 0-1,16 0 4,17 0 1,-17 0-3,17 0-2,-17 0 2,33 0 0,-49 0 3,16 0-4,33 0 6,-49 0-6,0 0 0,-1-17 0,34 17 6,-66-16-5,49 16-2,-16-17 4,-1-33-2,17 34 1,-32 16-2,32-33 8,0 16-7,33-32 3,-49 15 0,33 18-5,-34-17 0,18-17 3,-18 34-4,1-18 4,33 1 0,-34-16 0,18-1 0,-18 17 6,-16 0-4,34-33-9,-34 33 8,16-17-5,1-33 3,-34 67 0,18-51 0,-1 1-1,0-17 2,16-16 0,-32 33 2,33-33-1,-34-17 5,1 16-8,16-65 1,-17 49-1,-16-49-2,0 98 6,0-98-2,0 66 2,0-34-5,0 34 2,0 0 1,-33-50-1,17 33 1,-34 16 6,17-15-7,-17-1-1,1 0 1,-18 0-3,18 17 6,16-17-4,-17 50 4,-16-34-4,33-15 4,-17 65-5,0-66 2,1 66-3,-1 1 14,-16-18-8,33-15-1,0 65-8,-34-32 4,34-18 3,0 34-4,17 17 5,-17-17-1,16 33-1,1-17 1,-34-33-1,17 34 11,0 16 0,-34-50-12,34 34-1,0 16 7,33-17-6,-33 17 0,-50-16 0,50-1 1,-16 17 2,-34 0 2,33-17-6,1 17 5,32 0-2,-49 0-1,16 0 1,17 0-1,-17 0 3,-32 0-6,32 0 6,-33 17-4,-16 16 4,49-16-3,-66 16 7,17 0-4,49-33-2,-82 33 2,66-17-5,16 1 3,0 0 0,1-17-2,-34 16 8,66-16-5,-32 17 0,16-17-4,16 0 1,1 16-2,-1-16 6,-16 0-4,16 17 0,-16-17 3,0 0-2,17 0 2,-1 16-2,0-16 11,-16 0-17,17 0 23,-17 0-23,16 17 14,1-17-1,-1 0 5,-16 0 7,16 16-11</inkml:trace>
    </iact:actionData>
  </iact:action>
  <iact:action type="add" startTime="178130">
    <iact:property name="dataType"/>
    <iact:actionData xml:id="d29">
      <inkml:trace xmlns:inkml="http://www.w3.org/2003/InkML" xml:id="stk29" contextRef="#ctx0" brushRef="#br0">30540 5147 0,'33'0'31,"66"0"-20,34 0-1,-51 0-2,18 0 0,-1 0 0,0 0-2,1 0 1,-1 0-3,0 0 3,17 0 1,-66 0 3,49 0-5,0 0 6,-32 0-5,-18 0 2,1 0-7,0 0 8,-17 0-3,-17 0 1,17 0 1,-16 0-2,-1 0 19</inkml:trace>
    </iact:actionData>
  </iact:action>
  <iact:action type="add" startTime="179041">
    <iact:property name="dataType"/>
    <iact:actionData xml:id="d30">
      <inkml:trace xmlns:inkml="http://www.w3.org/2003/InkML" xml:id="stk30" contextRef="#ctx0" brushRef="#br0">30490 5611 0,'66'0'153,"-33"0"-142,-16 0 3,-1 0-5,18 0 1,-18 0-9,17 0 10,0 0-5,0 0 5,-16 0-6,0 0 4,-1 0-2,17 0-1,-16 0 3,16 0 11,-17 0-10,1 0 3,-1 0 2,18 0-1,-18 0 5,1 0 4,32 0 123,-16 0-130,1 0 1,-1-17 6,-17 17-20,17 0 9,0 0 3,-16 0-6,0 0-1,-1 0 20,1 0-12,16 0 13,0 0-13,-17 0 6,1 0-2</inkml:trace>
    </iact:actionData>
  </iact:action>
  <iact:action type="add" startTime="186730">
    <iact:property name="dataType"/>
    <iact:actionData xml:id="d31">
      <inkml:trace xmlns:inkml="http://www.w3.org/2003/InkML" xml:id="stk31" contextRef="#ctx0" brushRef="#br0">26964 4667 0,'83'-99'114,"-66"50"-107,16 32 0,0-16 2,16-17 2,1 1 3,16-1 0,1 33-4,-51 1-2,1-1 2,16 17-3,-17-16 3,17 16-2,1 0 1,-18 0-3,17 0 2,0 0 0,0 0 14,-16 0-9,16 0-6,0 0-3,-16 0 13,-1 0 5</inkml:trace>
    </iact:actionData>
  </iact:action>
  <iact:action type="add" startTime="187453">
    <iact:property name="dataType"/>
    <iact:actionData xml:id="d32">
      <inkml:trace xmlns:inkml="http://www.w3.org/2003/InkML" xml:id="stk32" contextRef="#ctx0" brushRef="#br0">27643 3641 0,'33'17'87,"-16"-1"-75,16 18 5,16-1-3,34 16-1,-50-32 2,17 16 1,-34-17-12,18 1 20,-34 0-5,16-17 0,1 16 9,-17 1 204,0 82-209,0-16-20,0 16 9,0 83 1,0-83-2,0 1-3,0-51-1,0 51-1,0 16 0,-17-50 0,17 16 4,-16-15-3,16-18 0,-17 18 4,17-18-5,0-16-1,-33 17 1,33-34 6,0 1 4,0 0 3</inkml:trace>
    </iact:actionData>
  </iact:action>
  <iact:action type="add" startTime="188681">
    <iact:property name="dataType"/>
    <iact:actionData xml:id="d33">
      <inkml:trace xmlns:inkml="http://www.w3.org/2003/InkML" xml:id="stk33" contextRef="#ctx0" brushRef="#br0">26948 3972 0,'-33'133'78,"33"-84"-66,-83 167 3,17-51-2,49-99 1,-49 34 0,16 32 1,17-66-4,17-49 5,-1 16-6,17-17-2,-17 1 2,1-1-2,148 100 173,-49-83-179,0 17 7,-33-17 5,65 50 0,-81-67 2,15 1-14,1 16 11,-17-33 2,-17 0-1</inkml:trace>
    </iact:actionData>
  </iact:action>
  <iact:action type="add" startTime="191460">
    <iact:property name="dataType"/>
    <iact:actionData xml:id="d34">
      <inkml:trace xmlns:inkml="http://www.w3.org/2003/InkML" xml:id="stk34" contextRef="#ctx0" brushRef="#br0">28024 9831 0,'16'0'74,"117"-33"-61,-34 33-2,33 0-1,-16 0-1,50 0 2,99 0 3,-133 0-3,-33 0-9,1 0 7,-18 0 2,67 0 0,-132 0 0,33 0 0,-34 0 0,1 0 0,-1 0 469,1 0-460,16 0 0,-17 0 6,1 0 23,0 0-34</inkml:trace>
    </iact:actionData>
  </iact:action>
  <iact:action type="add" startTime="193428">
    <iact:property name="dataType"/>
    <iact:actionData xml:id="d35">
      <inkml:trace xmlns:inkml="http://www.w3.org/2003/InkML" xml:id="stk35" contextRef="#ctx0" brushRef="#br0">29844 9831 0,'34'-16'45,"65"-1"-35,17 1 0,248 16 6,-199 0-3,1 0-7,-34 0 2,34 0-2,-34 0 1,34 0-2,-34 0-1,-49 0 5,0 0-1,-17 16 0,-16-16-1,16 17 1,-50-17-1,-16 16 16,17-16 4,0 67-2,16 65-18,-33-82 0,0 49 2,0 17-2,0-17 2,0-49-4,0 49 4,0-49-3,0-1 0,0 18 4,0-18 0,0-32-3,0-1 16</inkml:trace>
    </iact:actionData>
  </iact:action>
  <iact:action type="add" startTime="194456">
    <iact:property name="dataType"/>
    <iact:actionData xml:id="d36">
      <inkml:trace xmlns:inkml="http://www.w3.org/2003/InkML" xml:id="stk36" contextRef="#ctx0" brushRef="#br0">31549 10725 0,'50'0'101,"-17"0"-89,33 17-3,-49-1 3,66 17 3,-50-16 1,116 49 1,-100-33 0,-32-16 0,16 16-4,-33-17-3,17-16-2,-1 17 8,1-1 9,16-16 49,16-33-47,34-33-19,-17-33 5,67-17-2,32-66 2,-98 132-5,-18-16-2,1 33 1,-50 16 1,0 1 3</inkml:trace>
    </iact:actionData>
  </iact:action>
  <iact:action type="add" startTime="195620">
    <iact:property name="dataType"/>
    <iact:actionData xml:id="d37">
      <inkml:trace xmlns:inkml="http://www.w3.org/2003/InkML" xml:id="stk37" contextRef="#ctx0" brushRef="#br0">30142 12910 0,'34'-116'99,"15"0"-91,17 0 6,116-231-1,-82 131-5,-1 34 0,17-33-1,-17 66 0,1-33-2,-34 50 7,17 16-5,-50 66-2,0 1 4,-17 32-4,1 1 17,-17 214 81,0-49-91,0 83-6,0-100 4,0 232 2,0-198 0,0-100-6,0 33 4,0 17-4,0-50 4,0-16-3,0-33 2,0-1 0,0 17 0,-50-99 111,17 50-106,0-18-12,0 1 9,16 0 7,-148-50 0,32 17 1,67 50-2,-50-1 0,50 1-1,50 16-4,-18 0-5,18 0 4,-1 0 4,1 0-7,-1 0 19,17-17-8</inkml:trace>
    </iact:actionData>
  </iact:action>
  <iact:action type="add" startTime="197139">
    <iact:property name="dataType"/>
    <iact:actionData xml:id="d38">
      <inkml:trace xmlns:inkml="http://www.w3.org/2003/InkML" xml:id="stk38" contextRef="#ctx0" brushRef="#br0">31847 12446 0,'0'50'48,"0"49"-37,-16-16-1,-34 0 2,17 16 1,-33 67 6,16-34-1,34-82-16,-34 66 13,50-34 2,0-32-10,0-33-6</inkml:trace>
    </iact:actionData>
  </iact:action>
  <iact:action type="add" startTime="197581">
    <iact:property name="dataType"/>
    <iact:actionData xml:id="d39">
      <inkml:trace xmlns:inkml="http://www.w3.org/2003/InkML" xml:id="stk39" contextRef="#ctx0" brushRef="#br0">32278 12777 0,'0'-16'10,"0"-50"5,0-17-2,0-16-4,0-1 3,33-115 1,-33 116 0,16-83-2,17 33 6,1 66-7,-18 66 1,1-16-4,-17 17-1,33 16 67,83 132-56,-100-99-10,17 0 4,-16 1-2,-1-18-6,-16 1 5,17-17 14,82-133 42,-66 50-62,67-32 11,-67 65-2,66-66 6,17-33 0,50-33 2,-100 83-3,-17 66 1,-16 0-1,-16 49 62,33 166-71,-34-49 6,34 148-4,-50-82-8,33-67 8,-33 0-1,0-32 0,0-18-1,0-32 1,0-33-2,0-1 3,0 1-3</inkml:trace>
    </iact:actionData>
  </iact:action>
  <iact:action type="add" startTime="199202">
    <iact:property name="dataType"/>
    <iact:actionData xml:id="d40">
      <inkml:trace xmlns:inkml="http://www.w3.org/2003/InkML" xml:id="stk40" contextRef="#ctx0" brushRef="#br0">33188 13539 0,'-116'149'83,"33"-33"-67,17-67-8,-50 84 8,-49 32 1,32-16 0,18-50 0,98-66-15,-16-16 12,16 0 4,17-1-1,-16-16-5,-1-16 91,1-67-87,-17 0 1,-50-33 0,50 83-4,-17-33-12,34 49 10,-34-16-1,-16 17 2,33 16 0,-1 0-4,-32 0 2,-66 49-3,-1 18 3,18-1-3,65-50 4,0 50-5,-82 17 1,82-17-2,34-49 1,-34 49 1,17-16 1,-17 33 1,34-17-3,-18-17-1,18 34 4,16-33-2,-17 0 2,17-1-2,0-16 2,0 17 2,0 16-7,0-49 14,17 16-10,-17 0 1,0-17-2,33 18 2,0-18-3,50 50 3,66-33-4,-33 17 5,49 0-3,50 32 2,-16-32-3,-17-17 0,17 33 3,16-16-2,-66 33 3,-50-50-4,-16 17 3,33-1-2,-66-16 0,-34-16 0,1-1 3,32 34-1,-32-17 2,-1 0-2,1-16-2,-17-1-2,17 67 0,-1-33 0,-16-17 3,0 50 1,0-34 0,0 1 0,0-17-3,0 66 2,0-82-1,0 33 2,-33 32-4,16-82 4,17 33-1,-49 34-1,16-51 1,-17 1 5,0 16-4,-16-33-3,0 16 1,-33-16-3,-1 0 2,1 0 2,0 0 1,-1 0-3,34 0 2,16 0-1,17-16 6,17-1-6,-17 1 9,16-17-7,1 0-2,-1-1-2,1 18 4,-18-50-2,34 49 0,-16-16-5,16 16 10,-17 1-4,17-1 9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256" units="cm"/>
          <inkml:channel name="Y" type="integer" max="1504" units="cm"/>
          <inkml:channel name="T" type="integer" max="2.14748E9" units="dev"/>
        </inkml:traceFormat>
        <inkml:channelProperties>
          <inkml:channelProperty channel="X" name="resolution" value="79.1579" units="1/cm"/>
          <inkml:channelProperty channel="Y" name="resolution" value="79.1579" units="1/cm"/>
          <inkml:channelProperty channel="T" name="resolution" value="1" units="1/dev"/>
        </inkml:channelProperties>
      </inkml:inkSource>
      <inkml:timestamp xml:id="ts0" timeString="2019-12-04T22:36:57.016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  <inkml:brush xml:id="br1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9745">
    <iact:property name="dataType"/>
    <iact:actionData xml:id="d0">
      <inkml:trace xmlns:inkml="http://www.w3.org/2003/InkML" xml:id="stk0" contextRef="#ctx0" brushRef="#br0">21221 2830 0,'16'0'145,"50"33"-121,-49-16-18,-1 16 2,1-16 8,16-1 1,-16 34 3,-1-50-18,1 33 20,-17-17-11,0 1 4,0 0 12,0-1 1,0 1 0,16-1-6,-16 17-7,17 0 3,-17 1-8,0-18 0,16 1 0,-16-1 5,0 1-7,0-1 12,0 1 4,33 49-6,-33-49-3,17-1-3,-17 1-3,0 16 7,0 0 0,0-17-6,0 18-4,0-1 16,17-17-5,-17 17-8,0-16-1,0 16-2,0 0 2,0 0 1,0 0 6,0-16-7,0 16 2,0 0-6,0 0 10,0-16-6,0 16-6,0-17 7,0 1 29</inkml:trace>
    </iact:actionData>
  </iact:action>
  <iact:action type="add" startTime="15957">
    <iact:property name="dataType"/>
    <iact:actionData xml:id="d1">
      <inkml:trace xmlns:inkml="http://www.w3.org/2003/InkML" xml:id="stk1" contextRef="#ctx0" brushRef="#br0">18390 4353 0,'50'0'83,"16"0"-75,-16 0 0,49-33 0,0 33 6,17-17-6,16 17-6,1 0 9,-34-16-4,67 16 4,-83 0-5,65 0 3,-48 0-1,-17 0 1,16-17-2,-49 17 2,-1 0-2,34 0 2,-33 0-1,-1 0 1,1 0-2,-34 0 2,34 0-1,-17 0 1,0 0-2,17 0 3,16 0-2,-49 0 1,49 0-2,17 0 2,-34-33-2,1 33 4,33 0-3,0 0 1,-67 0-2,34 0-5,-1 0 5,-15 0 0,-18 0 4,17 0-4,-16 0 2,16 0-2,0 0 2,0 0 0,-16 0 1,16 17 6,-17-17 0,17 16-14,1-16 15,-1 17-8,-17-17 2,1 0-2,-1 16-2,1-16 21,32 50 215,-15-33-233,-18-1-5,1 1 12,-1-1 196</inkml:trace>
    </iact:actionData>
  </iact:action>
  <iact:action type="add" startTime="18889">
    <iact:property name="dataType"/>
    <iact:actionData xml:id="d2">
      <inkml:trace xmlns:inkml="http://www.w3.org/2003/InkML" xml:id="stk2" contextRef="#ctx0" brushRef="#br0">24299 5661 0,'17'0'169,"16"0"-158,0 0 0,-16 0-2,-1 0 4,17 0-2,-16 0-3,16 0 3,17 0-1,-17 0 1,-17 0 6,1 0 1,-1 0 5</inkml:trace>
    </iact:actionData>
  </iact:action>
  <iact:action type="add" startTime="20109">
    <iact:property name="dataType"/>
    <iact:actionData xml:id="d3">
      <inkml:trace xmlns:inkml="http://www.w3.org/2003/InkML" xml:id="stk3" contextRef="#ctx0" brushRef="#br0">18539 5627 0,'166'17'84,"-117"0"-74,117 16 3,65-17 0,101 17-1,-101-16 3,183 16-1,-83-33 0,-99 0-2,-133 0 0,-49 0-9,33 0 5,-34 0 3,34 0-1,-33 0 2,-1 0 0,-32 0-3,16 0 5,-16 0 1,-1 0-4,1 0 29,-1 0-23,1 0 0,32 0 3,-32 0-9,16 0-8,0 0 9,0 0-2,-16 0 2,16 0-3,-17 0 1,1 0 1,0 0-9,16 0 9,0-17 0,0 17 0,-17-16 0,1 16 3,0-17-4</inkml:trace>
    </iact:actionData>
  </iact:action>
  <iact:action type="add" startTime="21397">
    <iact:property name="dataType"/>
    <iact:actionData xml:id="d4">
      <inkml:trace xmlns:inkml="http://www.w3.org/2003/InkML" xml:id="stk4" contextRef="#ctx0" brushRef="#br0">18622 7597 0,'165'-33'53,"-16"33"-36,-16 0-14,98 0 8,1 0-4,66 16 5,-66 34-1,397 16-1,-331-49 5,198 32-1,-115-15 0,-215-34 0,-67 0-4</inkml:trace>
    </iact:actionData>
  </iact:action>
  <iact:action type="add" startTime="23386">
    <iact:property name="dataType"/>
    <iact:actionData xml:id="d5">
      <inkml:trace xmlns:inkml="http://www.w3.org/2003/InkML" xml:id="stk5" contextRef="#ctx0" brushRef="#br1">18373 6604 0,'17'0'27,"0"-17"-3,-1 17-17,1 0-1,-1 0 4,17-16-3,0 16 2,34 0-3,-18 0 0,34 0 3,-33 0-5,33 0 6,16 0-3,-50 0 2,67 0-3,-33 0 3,16 0-3,34 0 5,-50 0-6,16 0 5,0 0-5,1 0 5,-51 0-1,51 0-5,15 0 7,-65 0-4,49 0 2,1 16-2,-51-16 2,18 0-4,-18 0 5,17 0-4,1 0 3,-18 0-2,1 0 1,-17 0 0,17 0 0,-34 0-1,17 0 0,0 0 2,-16 0-2,0 0 2,-1 0-2,17 0 1,-16 0-2,16 0 3,-17 0-2,18 0 24,-18 0-15,34 17-8,-17-1 1,0-16-3,0 17 4,50 16-4,-33 0 3,-17-33-4,16 17 3,1-17 0,33 16 0,-67-16 0,34 0-4,16 0 7,-49 0-3,32 0 0,-16 0-1,17 0 3,-33 0-4,16 0 8,-17 0-6,1-16 0,-17-1 16,16 17-9</inkml:trace>
    </iact:actionData>
  </iact:action>
  <iact:action type="add" startTime="24521">
    <iact:property name="dataType"/>
    <iact:actionData xml:id="d6">
      <inkml:trace xmlns:inkml="http://www.w3.org/2003/InkML" xml:id="stk6" contextRef="#ctx0" brushRef="#br1">17960 6935 0,'33'0'44,"-17"0"-41,51 0 6,32 0 3,133 0 0,-50-33 1,149 16-1,-17-32-1,-214 49 5,131 0-2,18 0-2,-51 0-1,-98 0 2,65 0 0,-66 0-1,50 16-1,-99 1 1,66-17 1,-17 33 0,34-33 1,-34 0-2,-16 0 2,-67 16-1,17-16-2,-16 0 1,-1 0 146,133-33-146,0 17 0,67-34 5,-51 50-14,-66 0 11,-49 0-2,16 0-1,-16 0 2,0 0-1,-1 0 3,-32 0 1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256" units="cm"/>
          <inkml:channel name="Y" type="integer" max="1504" units="cm"/>
          <inkml:channel name="T" type="integer" max="2.14748E9" units="dev"/>
        </inkml:traceFormat>
        <inkml:channelProperties>
          <inkml:channelProperty channel="X" name="resolution" value="79.1579" units="1/cm"/>
          <inkml:channelProperty channel="Y" name="resolution" value="79.1579" units="1/cm"/>
          <inkml:channelProperty channel="T" name="resolution" value="1" units="1/dev"/>
        </inkml:channelProperties>
      </inkml:inkSource>
      <inkml:timestamp xml:id="ts0" timeString="2019-12-04T22:36:57.016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act:action type="add" startTime="4125">
    <iact:property name="dataType"/>
    <iact:actionData xml:id="d0">
      <inkml:trace xmlns:inkml="http://www.w3.org/2003/InkML" xml:id="stk0" contextRef="#ctx0" brushRef="#br0">18622 16236 0,'49'17'128,"-15"-17"-122,15 0 4,51 0-6,-1 0 2,-33 0 2,33 0 0,-49 0-1,0 0 1,-1 0 1,-32 0-4,33 0 9,-17 0-12,-17 0 17,1 0 11</inkml:trace>
    </iact:actionData>
  </iact:action>
  <iact:action type="add" startTime="4773">
    <iact:property name="dataType"/>
    <iact:actionData xml:id="d1">
      <inkml:trace xmlns:inkml="http://www.w3.org/2003/InkML" xml:id="stk1" contextRef="#ctx0" brushRef="#br0">18854 16816 0,'16'0'108,"83"0"-97,1 0-5,-51 0 1,67 0 0,-66 0 3,0 0-2,-1 0 5,-16 0-11,17 0 7,-33 0-4,16 0 3,-17 0-3,17 0 3,0 0 8,-16-17-5,-1 17 11</inkml:trace>
    </iact:actionData>
  </iact:action>
  <iact:action type="add" startTime="6177">
    <iact:property name="dataType"/>
    <iact:actionData xml:id="d2">
      <inkml:trace xmlns:inkml="http://www.w3.org/2003/InkML" xml:id="stk2" contextRef="#ctx0" brushRef="#br0">15394 12132 0,'17'0'56,"132"16"-42,-83 1-4,-17 0 4,67 32-12,-16-32 5,-34-1 3,33 1-3,-49-17 1,-1 33-4,34-33 6,-33 0-5,0 0 9,-34 0-12,34 0 4,-34 0 10,1 0-5</inkml:trace>
    </iact:actionData>
  </iact:action>
  <iact:action type="add" startTime="7189">
    <iact:property name="dataType"/>
    <iact:actionData xml:id="d3">
      <inkml:trace xmlns:inkml="http://www.w3.org/2003/InkML" xml:id="stk3" contextRef="#ctx0" brushRef="#br0">15675 12579 0,'67'16'123,"-34"-16"-116,99 17 4,-16-1-3,-66 1 3,49-17-5,0 33 3,-16-33-3,0 17-1,-34-17 5,1 16-5,-17-16 2,-16 0 0,-1 0 2,1 0-3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256" units="cm"/>
          <inkml:channel name="Y" type="integer" max="1504" units="cm"/>
          <inkml:channel name="T" type="integer" max="2.14748E9" units="dev"/>
        </inkml:traceFormat>
        <inkml:channelProperties>
          <inkml:channelProperty channel="X" name="resolution" value="79.1579" units="1/cm"/>
          <inkml:channelProperty channel="Y" name="resolution" value="79.1579" units="1/cm"/>
          <inkml:channelProperty channel="T" name="resolution" value="1" units="1/dev"/>
        </inkml:channelProperties>
      </inkml:inkSource>
      <inkml:timestamp xml:id="ts0" timeString="2019-12-04T22:36:57.016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act:action type="add" startTime="13475">
    <iact:property name="dataType"/>
    <iact:actionData xml:id="d0">
      <inkml:trace xmlns:inkml="http://www.w3.org/2003/InkML" xml:id="stk0" contextRef="#ctx0" brushRef="#br0">20989 2897 0,'33'0'256,"0"0"-251,-16 0 11,-1 0 1,1 0-1,-1 0 30,1 0 2</inkml:trace>
    </iact:actionData>
  </iact:action>
  <iact:action type="add" startTime="18251">
    <iact:property name="dataType"/>
    <iact:actionData xml:id="d1">
      <inkml:trace xmlns:inkml="http://www.w3.org/2003/InkML" xml:id="stk1" contextRef="#ctx0" brushRef="#br0">22181 8938 0,'49'0'101,"-32"0"-92,-1 0-1,17 0-2,1 0 12,-1 16-10,-17-16-2,17 17 1,0-17 0,-16 0 0,0 0 1,16 0 0,-17 0 1,17 0-1,0 0 5,-16 0-2,16 0-5,0 0 3,17 0-1,-17 0-3,0 0 5,-16 0-5,-1 0 4,17 0-1,-16 0-1,16 0 4,-17 0 2,1 0-6</inkml:trace>
    </iact:actionData>
  </iact:action>
  <iact:action type="add" startTime="25512">
    <iact:property name="dataType"/>
    <iact:actionData xml:id="d2">
      <inkml:trace xmlns:inkml="http://www.w3.org/2003/InkML" xml:id="stk2" contextRef="#ctx0" brushRef="#br0">22346 9451 0,'33'0'78,"116"0"-62,-83 0-9,-16 0 3,16 0-4,-16 0 3,16 0-2,-49 0 2,32 0-4,-16 0 2,-16 0 2,33 0-1,-34 0-1,1 0 16,-1 0-7</inkml:trace>
    </iact:actionData>
  </iact:action>
  <iact:action type="add" startTime="26206">
    <iact:property name="dataType"/>
    <iact:actionData xml:id="d3">
      <inkml:trace xmlns:inkml="http://www.w3.org/2003/InkML" xml:id="stk3" contextRef="#ctx0" brushRef="#br0">11868 15061 0,'133'0'62,"-34"50"-53,-33-17-1,34 17 0,-51-34 1,17 17-2,34 17 1,-51-33-1,34-1 1,-33-16 1,-34 0-3,34 0 4,-17 17-4,-16-17-1,-1 0 4,1 0 7,16 116 62,-33 148-72,0-65 2,-17 0 0,-16 65 0,17-32 0,16 0 0,-33-100 0,16 83-2,17-115 1,-33 32 2,33-66 1,0-49-4,0-1 4,16-347 71</inkml:trace>
    </iact:actionData>
  </iact:action>
  <iact:action type="add" startTime="26917">
    <iact:property name="dataType"/>
    <iact:actionData xml:id="d4">
      <inkml:trace xmlns:inkml="http://www.w3.org/2003/InkML" xml:id="stk4" contextRef="#ctx0" brushRef="#br0">13325 13704 0,'149'149'42,"-33"-33"-34,0 16-3,49 17 1,-66-33 7,17 17-5,-16-17-5,-34-1 10,-33-65-5,17 66-7,-17-66 14,-17-1-9,1-32 2,-1-1 0,1 1 7</inkml:trace>
    </iact:actionData>
  </iact:action>
  <iact:action type="add" startTime="27330">
    <iact:property name="dataType"/>
    <iact:actionData xml:id="d5">
      <inkml:trace xmlns:inkml="http://www.w3.org/2003/InkML" xml:id="stk5" contextRef="#ctx0" brushRef="#br0">13871 14035 0,'-16'0'45,"-1"100"-36,1-1 0,-18-33-1,-15 33-6,32-49 6,1-33-1,-1 49 2,-16-17-2,16-32 2,1 16-2,-1-16 0,17-1 1,-16 1 9</inkml:trace>
    </iact:actionData>
  </iact:action>
  <iact:action type="add" startTime="27654">
    <iact:property name="dataType"/>
    <iact:actionData xml:id="d6">
      <inkml:trace xmlns:inkml="http://www.w3.org/2003/InkML" xml:id="stk6" contextRef="#ctx0" brushRef="#br0">14070 14432 0,'0'0'3,"99"0"1,-49 0 1,66-16 2,-17-1 2,-16-32-2,-34 32 1,18 1 4,-51 16 4,-16-17-7</inkml:trace>
    </iact:actionData>
  </iact:action>
  <iact:action type="add" startTime="27940">
    <iact:property name="dataType"/>
    <iact:actionData xml:id="d7">
      <inkml:trace xmlns:inkml="http://www.w3.org/2003/InkML" xml:id="stk7" contextRef="#ctx0" brushRef="#br0">15427 15161 0,'0'0'4,"50"149"-2,-1 16 2,1-16 5,0 83 3,-1-17-6,-15-16 1,15-1 3,-49 1-2,33-17-2,-33-50 2,17-66-4,-17 1 5,16-18-1,-16-32 2,0-1 5,17-16 7</inkml:trace>
    </iact:actionData>
  </iact:action>
  <iact:action type="add" startTime="28245">
    <iact:property name="dataType"/>
    <iact:actionData xml:id="d8">
      <inkml:trace xmlns:inkml="http://www.w3.org/2003/InkML" xml:id="stk8" contextRef="#ctx0" brushRef="#br0">16569 15459 0,'66'99'54,"17"116"-43,0 50-7,0-50 12,-34 17-8,-32-67 2,33-16-1,-17-16-1,-17-18 2,1-15-2,-17-84-2,0 1 0,0-1 1,0 1 1,16-17 16</inkml:trace>
    </iact:actionData>
  </iact:action>
  <iact:action type="add" startTime="28608">
    <iact:property name="dataType"/>
    <iact:actionData xml:id="d9">
      <inkml:trace xmlns:inkml="http://www.w3.org/2003/InkML" xml:id="stk9" contextRef="#ctx0" brushRef="#br0">18092 15872 0,'50'0'64,"-17"0"-56,-17 0 8,18 0-8,32 0-2,-17-16 2,-16-1-1</inkml:trace>
    </iact:actionData>
  </iact:action>
  <iact:action type="add" startTime="28948">
    <iact:property name="dataType"/>
    <iact:actionData xml:id="d10">
      <inkml:trace xmlns:inkml="http://www.w3.org/2003/InkML" xml:id="stk10" contextRef="#ctx0" brushRef="#br0">18407 16534 0,'-17'17'11,"17"0"47,83 16-10,16-50-43,17-16 5</inkml:trace>
    </iact:actionData>
  </iact:action>
  <iact:action type="add" startTime="29288">
    <iact:property name="dataType"/>
    <iact:actionData xml:id="d11">
      <inkml:trace xmlns:inkml="http://www.w3.org/2003/InkML" xml:id="stk11" contextRef="#ctx0" brushRef="#br0">19466 15740 0,'33'0'33,"17"0"-26,49 0 1,50-33 1,-50 16-2,50-32-2,-49-1 1,82 0 1,-50 34 1,-16-34 7,-33 34-13,-34-1 8,-32 17-2,0 0-4,16 0 15,0 0 27,33 99-33,-33-16-5,-16 33 4,16 49-10,-17 1 11,-16-17-2,0-50-9,0 34 7,0-34-3,0-49 2,0 16 3,0-17-6,0-15 1,0-18 1,0 1 13</inkml:trace>
    </iact:actionData>
  </iact:action>
  <iact:action type="add" startTime="29889">
    <iact:property name="dataType"/>
    <iact:actionData xml:id="d12">
      <inkml:trace xmlns:inkml="http://www.w3.org/2003/InkML" xml:id="stk12" contextRef="#ctx0" brushRef="#br0">21568 15012 0,'50'16'71,"-34"-16"-54,34 0-1,-17 0-12,33 0 5,-49 0-4,49-16 4,0-1 1,-33 1-5,17-1 3,-33 1-1,-1 16 4,1 0 45,99 99-34,-17 83-15,-83-66 6,34-17-5,-17 116-6,-16-82 7,-17 32-2,16-49 0,-16-50 1,0 33-2,0-49 1,0 16 1,0-16 0,0-33-2,0-1 21</inkml:trace>
    </iact:actionData>
  </iact:action>
  <iact:action type="add" startTime="37961">
    <iact:property name="dataType"/>
    <iact:actionData xml:id="d13">
      <inkml:trace xmlns:inkml="http://www.w3.org/2003/InkML" xml:id="stk13" contextRef="#ctx0" brushRef="#br0">23207 13158 0,'99'0'187,"-49"0"-176,-34 0-7,51 17 6,-51-17-7,17 0 10,17 0-7,-17 0 2,0 0-1,-16 0 4,32 0-5,-16 0 0,-16 0 3,0 0-2,16 0 2,-17 0-4,50 0 6,-32 0-4,-18 0-4,17 0 5,-16-17 1,-1 17 1,1 0-3,16 0 10,0-17-10,-16 17 0,16 0 2,0 0 7,0 0-9,-17 0-2,51 0 1,-34 0 3,0 0 1,17 0-2,-34 0-2,50-16 3,-16 16 0,-17 0-5,17-17 6,32 17-5,-48 0 12,15 0-10,-16 0 4,-16 0-8,33 0 6,-17 0 1,0 0-2,-17-16-3,34 16 7,-17 0-5,-16 0 17,-1-17-2,1 17-8</inkml:trace>
    </iact:actionData>
  </iact:action>
  <iact:action type="add" startTime="44931">
    <iact:property name="dataType"/>
    <iact:actionData xml:id="d14">
      <inkml:trace xmlns:inkml="http://www.w3.org/2003/InkML" xml:id="stk14" contextRef="#ctx0" brushRef="#br0">26815 13158 0,'17'0'94,"16"0"-77,0 0-10,0 0 2,-16 0 0,16 0-4,17 0 2,-17 0 1,0 0 0,16 0 1,-16 0-2,50 0 1,-33 0-1,0 0 0,32 0 2,-32 0-2,0 0 2,-1 0-2,-16-17 2,17 17-4,-17 0 3,-16 0 0,32 0 1,-16-16-3,-16 16 3,16 0-1,0 0 0,-16 0-1,16 0 9,-17 0-9,1 0 9,0 0-2,-1 0 10,17 0-7,17 0 20,-17 0-24,-16 0-2,16 0-3,-17 0-2,17 0 10,0 0 6,-16 0-12,0 0 6,-1 0-5,1 0 14</inkml:trace>
    </iact:actionData>
  </iact:action>
  <iact:action type="add" startTime="50921">
    <iact:property name="dataType"/>
    <iact:actionData xml:id="d15">
      <inkml:trace xmlns:inkml="http://www.w3.org/2003/InkML" xml:id="stk15" contextRef="#ctx0" brushRef="#br0">23157 13704 0,'66'0'187,"-32"0"-182,15 0 3,-16 0 2,-16 0-5,32 0 2,-15 0 2,15 0-2,-16 0 1,0 0 1,17 0-3,-33 0 3,16 0-3,-17 0 3,17 0-1,-16 0 2,0 0-5,16 0 7,0 0-9,0 0 7,-17 0-4,18 0 1,-18 0 3,1 0-3,16 0 2,-17 0-4,17 0 3,0 0 0,17 17-1,-17-17 2,0 0-3,-16 0 2,16 0 4,0 0 1,-16 0-6,16 0 0,0 0 1,0 0-1,0 0 4,17 0-7,-17 0 5,17 0-3,-17 0 4,-17 0-2,17 0 0,0 0 11,-16 0-14,16 0 3,-16 0-1,-1 0 10,1 0-2</inkml:trace>
    </iact:actionData>
  </iact:action>
  <iact:action type="add" startTime="52982">
    <iact:property name="dataType"/>
    <iact:actionData xml:id="d16">
      <inkml:trace xmlns:inkml="http://www.w3.org/2003/InkML" xml:id="stk16" contextRef="#ctx0" brushRef="#br0">26799 13787 0,'49'0'110,"-15"0"-102,-1 0 1,-17 0-4,50 0 0,-32 0 6,15 0-2,1 0-2,-17 0 2,50-33-2,-34 33-2,-32 0 5,49 0-3,0-17 8,1 17-5,-18 0-6,-16 0 4,17 0-2,-33 0 3,16 0-2,0 0 12,-17 0-11,17 0-5,-16 0 8,16 0-2,0 0 15,0 0-9,-16 0-1,16 0-5,0 0 6,0 0-7,-16 0 0,-1 0-1,17 0 5,-16 0 0,16 0-4,-16 0-1,-1 0 7,1 0-5,-1 0 130,1 0-124,32 0 8,-15 0-7,-1 0-5,-17 0-6,1 0 17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256" units="cm"/>
          <inkml:channel name="Y" type="integer" max="1504" units="cm"/>
          <inkml:channel name="T" type="integer" max="2.14748E9" units="dev"/>
        </inkml:traceFormat>
        <inkml:channelProperties>
          <inkml:channelProperty channel="X" name="resolution" value="79.1579" units="1/cm"/>
          <inkml:channelProperty channel="Y" name="resolution" value="79.1579" units="1/cm"/>
          <inkml:channelProperty channel="T" name="resolution" value="1" units="1/dev"/>
        </inkml:channelProperties>
      </inkml:inkSource>
      <inkml:timestamp xml:id="ts0" timeString="2019-12-04T22:36:57.016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  <inkml:brush xml:id="br1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22669">
    <iact:property name="dataType"/>
    <iact:actionData xml:id="d0">
      <inkml:trace xmlns:inkml="http://www.w3.org/2003/InkML" xml:id="stk0" contextRef="#ctx0" brushRef="#br0">26087 5247 0,'-33'0'106,"-133"-17"-83,100 17-14,17-16-1,-51 16 1,34 0-3,0 0 4,-34-33-4,51 33 4,-1 0-2,-16-17 1,16 17-2,17 0 2,33-17-3,-16 17 5,-1 0-5,1 0 5</inkml:trace>
    </iact:actionData>
  </iact:action>
  <iact:action type="add" startTime="23879">
    <iact:property name="dataType"/>
    <iact:actionData xml:id="d1">
      <inkml:trace xmlns:inkml="http://www.w3.org/2003/InkML" xml:id="stk1" contextRef="#ctx0" brushRef="#br0">21816 5181 0,'-198'0'107,"65"0"-98,34 0 3,0 0-3,49 0 1,-49 0-1,-1 0-1,34 0 3,-50 0-2,100 0 1,-1 0 1</inkml:trace>
    </iact:actionData>
  </iact:action>
  <iact:action type="add" startTime="28224">
    <iact:property name="dataType"/>
    <iact:actionData xml:id="d2">
      <inkml:trace xmlns:inkml="http://www.w3.org/2003/InkML" xml:id="stk2" contextRef="#ctx0" brushRef="#br0">17612 9980 0,'116'33'246,"-83"-33"-238,17 0-6,-1 0 7,-16 0-2,17 0 1,33 0 0,-50 0 1,17 0-2,-1 0 1,34 0-1,-33 0 2,-1 0-2,1 0 2,-17 0-2,17 0 1,-34 0 0,1 0-1,-1 0 1,18 0 0,-1 0 1,-17 0 7,1 0-3,16 0-10,0 17 18,-16-17-11,16 0-4,-17 0-4,1 0 14,-1 0-7,34 0 3,-17 16 13,33-16-17,-49 0 4,66 0-2,-50 0-2,-17 0 5,1 0-2,-1 17 11,1-17-1,-1 0 26,18 0-36,-1 0 15,-17 0-10,17 0-5,0 0 6,-16 0-13,16 17 9,-16-17-10,-1 0 6,1 0 3,16 0-3,0 0-7,-16 0 14,-1 0-9</inkml:trace>
    </iact:actionData>
  </iact:action>
  <iact:action type="add" startTime="32121">
    <iact:property name="dataType"/>
    <iact:actionData xml:id="d3">
      <inkml:trace xmlns:inkml="http://www.w3.org/2003/InkML" xml:id="stk3" contextRef="#ctx0" brushRef="#br0">679 11685 0,'116'0'70,"-17"0"-59,0 0-1,-16 0-8,16 0 10,50 0 0,-49 0-3,15 33 3,-15-33-3,-1 0 1,0 0 2,166 0-1,-116 0-2,50 0 4,-100 0-3,34 0 1,-84 0 0,1 0-2,0 0 3,-34 0-1,1 0-2</inkml:trace>
    </iact:actionData>
  </iact:action>
  <iact:action type="add" startTime="40648">
    <iact:property name="dataType"/>
    <iact:actionData xml:id="d4">
      <inkml:trace xmlns:inkml="http://www.w3.org/2003/InkML" xml:id="stk4" contextRef="#ctx0" brushRef="#br1">24101 6339 0,'16'-16'83,"150"16"-66,-67 0-10,-49-17 3,49 17-1,-49 0-2,16 0 3,0 0-3,-16 0 2,-1 0-2,34 0 2,-33 0-4,0 0 6,-34 0-5,34 0 5,-34 0-6,17 0 5,1 0 6,-1 0 0,-17 0-9,1 0 14,-1 0-11</inkml:trace>
    </iact:actionData>
  </iact:action>
  <iact:action type="add" startTime="43896">
    <iact:property name="dataType"/>
    <iact:actionData xml:id="d5">
      <inkml:trace xmlns:inkml="http://www.w3.org/2003/InkML" xml:id="stk5" contextRef="#ctx0" brushRef="#br1">1059 13191 0,'100'0'71,"16"0"-61,-50 0 0,83 0-2,-17 0-6,-16 0 8,-17 17-2,1-17 1,-51 0 0,51 0 0,-34 16-3,33-16 5,-49 0-1,0 0-2,-1 0 2,84 0-2,-84 0 3,-32 0-3,49 0 2,-49 0-3,32 0 3,-32 0-2,-1 0 3,17 0 11</inkml:trace>
    </iact:actionData>
  </iact:action>
  <iact:action type="add" startTime="45749">
    <iact:property name="dataType"/>
    <iact:actionData xml:id="d6">
      <inkml:trace xmlns:inkml="http://www.w3.org/2003/InkML" xml:id="stk6" contextRef="#ctx0" brushRef="#br1">17910 11056 0,'17'17'93,"49"16"-91,50 16 10,-50-16-2,-16-16 2,49 49 1,-83-66 1,51 17-13,-51-17 12,34 0-4,-17 0 3,-17 0-3</inkml:trace>
    </iact:actionData>
  </iact:action>
  <iact:action type="add" startTime="46474">
    <iact:property name="dataType"/>
    <iact:actionData xml:id="d7">
      <inkml:trace xmlns:inkml="http://www.w3.org/2003/InkML" xml:id="stk7" contextRef="#ctx0" brushRef="#br1">18059 10824 0,'33'33'100,"17"34"-92,-1 15-1,-15-32 2,32 82 4,-50-82-2,1 49 3,32 100-3,-32-100 2,0 117 1,16-68-1,-33-65-1,0-17-10,0-16 6,0 0 3,0-17-3,0 0 4,0 17-4,0-17 3,0 33-1,0-16-1,-17 32 2,1 51-3,16-34 2,-17-49 1,17 49 0,-17 17-1,1-33 4,16-67-3,0 1-1,0-1-1,-33-49 83,-33-182-81,-17 66 1,50-149 2,0-83 0,16 249 0,17-116-4,-33 49 3,33 100-2,0-17-8,0 66 8,0 1-2,0-1 0,0-16 2,0 49-2,0 1 3,0 98 78,0 18-88,0 65 9,0-65-1,33 181 0,-33-149 1,17-16-3,16 132 6,-33-82-3,16-100-1,-16-16 2,0-34-1,17 18-2,-17-18 4,132-314 43,-32 182-51,-51-66 3,17 33 3,1-82 3,-51 98-1,50-181-1,-66 231 2,34-33-3,-34 100 3,0-1-6,0 133 58,0 33-63,-17 16 8,0 34 0,17-67-3,0 34 3,-33-17-2,17 82 2,16-164 0,0-34-1,0-17 0,0-82 59</inkml:trace>
    </iact:actionData>
  </iact:action>
  <iact:action type="add" startTime="50132">
    <iact:property name="dataType"/>
    <iact:actionData xml:id="d8">
      <inkml:trace xmlns:inkml="http://www.w3.org/2003/InkML" xml:id="stk8" contextRef="#ctx0" brushRef="#br1">20393 11056 0,'0'50'146,"0"-17"-143,0 0 8,0 0 0,0-16-4,0 16 6,0 66-2,0-49-2,0 49 3,0 33-1,0-82-1,0 49 1,0-16-1,0-66 1,0 16 1,0-17-2,0 34 1,0-17 0,0-16 1,0-1-1,0 1 1,0 16-3,0 0 4,0 0 4,0 0-4,0-16-5,0 16 5,0-17-1,0 17-5,0 0 4,0 34 1,0-34-3,0 16 3,0 1 0,0-17-3,0-16 5,0-1 17</inkml:trace>
    </iact:actionData>
  </iact:action>
  <iact:action type="add" startTime="51807">
    <iact:property name="dataType"/>
    <iact:actionData xml:id="d9">
      <inkml:trace xmlns:inkml="http://www.w3.org/2003/InkML" xml:id="stk9" contextRef="#ctx0" brushRef="#br1">16983 11139 0,'-50'66'80,"-16"17"-70,-33-17 5,33 33 2,-34-32-10,-16 81 8,50-65 0,-50 66-1,34 33 2,32-66-1,0-33 2,1 49-2,16 34 1,16-117-1,-33 51 0,50-67 2,0-17-4,0 17-2</inkml:trace>
    </iact:actionData>
  </iact:action>
  <iact:action type="add" startTime="52455">
    <iact:property name="dataType"/>
    <iact:actionData xml:id="d10">
      <inkml:trace xmlns:inkml="http://www.w3.org/2003/InkML" xml:id="stk10" contextRef="#ctx0" brushRef="#br1">16139 10411 0,'16'0'69,"67"82"-61,33-49 11,50 83-16,-67-66 7,133 49 5,-150-49 0,1-17-3,50 17 4,-84-50-2,-32 0-5,-1 0 3,-16 49 104,0 117-111,0-17 5,0 16 0,0 1 2,0-34-1,0 100 1,0-133-1,0-33 3,0-16-12,0-17 9,0-16 0</inkml:trace>
    </iact:actionData>
  </iact:action>
  <iact:action type="add" startTime="53381">
    <iact:property name="dataType"/>
    <iact:actionData xml:id="d11">
      <inkml:trace xmlns:inkml="http://www.w3.org/2003/InkML" xml:id="stk11" contextRef="#ctx0" brushRef="#br1">14599 14615 0,'116'-67'61,"33"-32"-50,-66 49-2,83 1 6,-67 49 0,-49 0-5,-34 0-2,1 0 4,-1 0-3,17 16 2,0 50 0,-16 1-3,0 15 7,-17 67 0,0 0-3,-17 66-3,-33-99 3,-16 0-1,-83 116 1,-66 33 2,99-149 1,-99 132-1,49-66 0,-16 0-1,133-99 0,32-67 1,1 17-1,16-16 2,99-50 33,149-66-30,-99 16-9,116-17-5,-50 18 6,50-34 6,165-33-2,-148 50 0,-133 65 0,-133 34 2</inkml:trace>
    </iact:actionData>
  </iact:action>
  <iact:action type="add" startTime="54192">
    <iact:property name="dataType"/>
    <iact:actionData xml:id="d12">
      <inkml:trace xmlns:inkml="http://www.w3.org/2003/InkML" xml:id="stk12" contextRef="#ctx0" brushRef="#br1">18241 14780 0,'66'-33'3,"-132"66"-2,33-16 7,-17 32 1,17-32 6,-33-1-1,16-16 0,34 0-2,-17-33-2,16 0 2,-49-99-5,33 16 10,0-50-3,33 17 1,49 50-3,-16 16-10,67-16 5,-51 49 7,84-32 1,-17 32 0,16 50 0,-66 17-5,-49-1 0,115 199 2,-49-99 3,66 232 1,-33 16-4,-33 0 2,-34-116 1,-32-82 0,-1-133-1,-16 16 0,0-32 7</inkml:trace>
    </iact:actionData>
  </iact:action>
  <iact:action type="add" startTime="54790">
    <iact:property name="dataType"/>
    <iact:actionData xml:id="d13">
      <inkml:trace xmlns:inkml="http://www.w3.org/2003/InkML" xml:id="stk13" contextRef="#ctx0" brushRef="#br1">21469 14499 0,'0'0'5,"0"49"4,0-16 0,0-16 2,0 16-1,-17-16 0,-32 32 1,32-49-1,-49 17 1,49-17 4,-32-33-4,-18-83-2,34 17 4,-99-266 1,115 1 0,17-33-2,0 232 0,166-84 0,-133 200-3,166-51 2,-100 67 3,66 17 1,51 65 0,32 183-6,-99-83 3,-50 0 3,100 149-1,-100-17-2,-49-82 4,-17-50 0,-17-33-1,-16-83-2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256" units="cm"/>
          <inkml:channel name="Y" type="integer" max="1504" units="cm"/>
          <inkml:channel name="T" type="integer" max="2.14748E9" units="dev"/>
        </inkml:traceFormat>
        <inkml:channelProperties>
          <inkml:channelProperty channel="X" name="resolution" value="79.1579" units="1/cm"/>
          <inkml:channelProperty channel="Y" name="resolution" value="79.1579" units="1/cm"/>
          <inkml:channelProperty channel="T" name="resolution" value="1" units="1/dev"/>
        </inkml:channelProperties>
      </inkml:inkSource>
      <inkml:timestamp xml:id="ts0" timeString="2019-12-04T22:36:57.016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act:action type="add" startTime="18094">
    <iact:property name="dataType"/>
    <iact:actionData xml:id="d0">
      <inkml:trace xmlns:inkml="http://www.w3.org/2003/InkML" xml:id="stk0" contextRef="#ctx0" brushRef="#br0">11471 7597 0,'17'0'131,"16"0"-103,33 0-15,66 0-8,-32 0 6,-1 0-4,0 0 1,17 0 1,-17 0 0,1 0-2,-17 0-4,16 0 11,-49 0-5,-1-17-7,1 17 4,-17 0 5,17 0-5,-34-16 9,1 16-7</inkml:trace>
    </iact:actionData>
  </iact:action>
  <iact:action type="add" startTime="20302">
    <iact:property name="dataType"/>
    <iact:actionData xml:id="d1">
      <inkml:trace xmlns:inkml="http://www.w3.org/2003/InkML" xml:id="stk1" contextRef="#ctx0" brushRef="#br0">11454 8987 0,'133'0'76,"-83"0"-65,49 0 0,149 0-1,-198 0 1,115 0 0,-98 0-1,-1 0 1,50 0 1,-67 0-9,18-33 6,-1 33 0,0 0 1,-16 0 0,-1 0 2,84 0-2,-34-16 1,-49 16-9,32 0 7,-32 0 0,0 0 3,49 0-1,-49 0-1,-17 0-9,16 0 9,18 0 4,-1 0-5,0 0 2,67 0 0,-84 0-1,1 0 2,49 0-1,-49 0-1,-17 0 1,-17 0-9,18 0 7,-18 0 1,1 0 2,-1 0-3</inkml:trace>
    </iact:actionData>
  </iact:action>
  <iact:action type="add" startTime="24222">
    <iact:property name="dataType"/>
    <iact:actionData xml:id="d2">
      <inkml:trace xmlns:inkml="http://www.w3.org/2003/InkML" xml:id="stk2" contextRef="#ctx0" brushRef="#br0">11537 10162 0,'17'0'150,"49"0"-147,33 0 11,67-16-4,-50 16-2,49 0-6,-65 0 7,32 0-2,34 0 3,-84 0-3,18 16 3,49 1-1,-116-17 0,-17 0-2,1 0 8,-1 0 1</inkml:trace>
    </iact:actionData>
  </iact:action>
  <iact:action type="add" startTime="27610">
    <iact:property name="dataType"/>
    <iact:actionData xml:id="d3">
      <inkml:trace xmlns:inkml="http://www.w3.org/2003/InkML" xml:id="stk3" contextRef="#ctx0" brushRef="#br0">7118 10328 0,'-133'33'431,"51"0"-429,15-16 9,-15 16 3,32 0-2,-16 0-3,33-33 4,16 16-3,0-16 1,1 0-1,-1 0 6,-49 67 55,33-51-61,0 1-7,16-1 6,-16 1 4,-16-1 1,32 18-1,1-18-2,-18 17 3,-15 33 1,-17 50-2,49-66-1,0-17-1,1 17 2,-1-17 0,1 33-11,-1-33 9,-16 50 2,0 0 0,33-50 0,-33 99-4,33-82 3,-17 32 0,17-32 1,0 83-4,0-34 2,0 17-2,0-50 1,0-16 0,0-1-1,0-32 1,0 99-1,0-83 6,0 83-1,0 16-1,0-33-2,17-66-1,-17 17 2,16 33-5,-16-67 4,0 17-6,0-16 1,0 0 7,17 16-5,-17-17 8,17 1 0,-1-1 0,1 17-1,-17 0-3,0-16 3,33-17 70,66 0-71,-16 0-5,-17 0 7,0 0-8,-16 0 10,-17 0-6,-16 0-3,-1-17 1,1 17-8,-1 0 26</inkml:trace>
    </iact:actionData>
  </iact:action>
  <iact:action type="add" startTime="29486">
    <iact:property name="dataType"/>
    <iact:actionData xml:id="d4">
      <inkml:trace xmlns:inkml="http://www.w3.org/2003/InkML" xml:id="stk4" contextRef="#ctx0" brushRef="#br0">6257 12678 0,'66'66'91,"-66"-49"-81,99 66 6,-32 16 2,-34-33-3,16 33 3,-32-82-2,0 16 5,16 33 1,-17-33-10,1 0 0,-1-16-5,-49 132 243,0-83-242,17-33 3,-18 17 0,34-17 1,-33 17-1,-33 82 2,33-66-1,16-49 3,17 16-1,0-17-4</inkml:trace>
    </iact:actionData>
  </iact:action>
  <iact:action type="add" startTime="34130">
    <iact:property name="dataType"/>
    <iact:actionData xml:id="d5">
      <inkml:trace xmlns:inkml="http://www.w3.org/2003/InkML" xml:id="stk5" contextRef="#ctx0" brushRef="#br0">13044 11768 0,'115'16'155,"-65"-16"-147,-17 0 4,83 17-1,-50-17-3,-49 0 2,49 0-7,-16 0 3,-34 0 3,17 0-1,17 0 2,-17 0-3,-16 0 2,49 0-1,-50 0 2,18 0-2,-1 0 1,-17 0 1,17 0-2,-16 0 2,16 0-2,0 0 2,0 0-2,17 0 4,-17 0-1,-17 0-3,1 0 2,0 0-2,-1 0 7,17 0 163,-16 0-164,-1 0 16,1 0 80,99 0-80,-83 0-21,-17 0 1,51-17 2,-51 17-5,34 0 3,-34 0 1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256" units="cm"/>
          <inkml:channel name="Y" type="integer" max="1504" units="cm"/>
          <inkml:channel name="T" type="integer" max="2.14748E9" units="dev"/>
        </inkml:traceFormat>
        <inkml:channelProperties>
          <inkml:channelProperty channel="X" name="resolution" value="79.1579" units="1/cm"/>
          <inkml:channelProperty channel="Y" name="resolution" value="79.1579" units="1/cm"/>
          <inkml:channelProperty channel="T" name="resolution" value="1" units="1/dev"/>
        </inkml:channelProperties>
      </inkml:inkSource>
      <inkml:timestamp xml:id="ts0" timeString="2019-12-04T22:36:57.016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act:action type="add" startTime="9276">
    <iact:property name="dataType"/>
    <iact:actionData xml:id="d0">
      <inkml:trace xmlns:inkml="http://www.w3.org/2003/InkML" xml:id="stk0" contextRef="#ctx0" brushRef="#br0">14037 10758 0,'99'66'114,"-16"-33"-106,-17-16 4,0 0-5,-16-1 0,66 17 2,-67-16-4,18-17 6,-1 16-9,33-16 9,-33 17-6,34-17 4,16 16-2,-17-16 2,0 0 0,17 0-3,50 0 6,-67 0-6,66 0-1,1 0 2,-34 0 2,67 0-3,-17 0 2,-83 0 0,34 0-1,-1 0 2,-32 0-2,15-16 1,-15 16-1,-51 0 2,51 0 2,-18-33-4,-15 33-2,-18 0 7,51 0-9,-34 0 6,-17 0-3,18-17 9,-1 17-10,-16 0 2,-34 0-1,34-16 7,-34 16 7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256" units="cm"/>
          <inkml:channel name="Y" type="integer" max="1504" units="cm"/>
          <inkml:channel name="T" type="integer" max="2.14748E9" units="dev"/>
        </inkml:traceFormat>
        <inkml:channelProperties>
          <inkml:channelProperty channel="X" name="resolution" value="79.1579" units="1/cm"/>
          <inkml:channelProperty channel="Y" name="resolution" value="79.1579" units="1/cm"/>
          <inkml:channelProperty channel="T" name="resolution" value="1" units="1/dev"/>
        </inkml:channelProperties>
      </inkml:inkSource>
      <inkml:timestamp xml:id="ts0" timeString="2019-12-04T22:36:57.016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act:action type="add" startTime="2960">
    <iact:property name="dataType"/>
    <iact:actionData xml:id="d0">
      <inkml:trace xmlns:inkml="http://www.w3.org/2003/InkML" xml:id="stk0" contextRef="#ctx0" brushRef="#br0">15626 9037 0,'-17'0'274,"-66"16"-257,50-16-9,-16 0 1,16 17-1,-17-17 1,17 0-2,-33 17 2,32-17-1,-15 16 5,16-16-3,16 0-3,-16 0-5,17 17 7,-18-17 6,1 16 2,0-16-8,17 17 0,-17-1 12,16 1-18,-16-17 15,16 16-7,1 1 26,-1-1-9,1 1-12,-17 16-12,16 0 10,17 0 0,-17 0-8,1-16 3,16 16-6,-17 0 12,1-16-10,16-1 2,-17 17-4,1 1 8,16-18-4,-17 17 0,1 0 4,-1 33-6,0-32 5,1 15-2,16-16 1,-17 0-7,1 17 11,-1-17-10,1 17 8,16-17-3,0-17-1,-17 34-3,17-17 5,-16 0-2,16-16 2,0 33-2,0-17 2,0 0 1,0-17-7,0 1 6,0-1-2,0 1 1,0-1-2,0 1 7,16 16-2,17-16 7,0 32-3,0-16 2,1-16-7,-18 16-4,17 0 10,-16-16-12,16 16 5,0-17-3,-16 18 4,16-18-3,0 1 9,-17-1-10,17 1 3,1-17 0,-1 16-1,0-16 1,33 17-5,0-17 7,-16 16-7,16-16 2,33 0 2,-32 0 1,-18 0-2,17 0 3,34 0-1,-34 0-4,33 0 3,1 0 0,-1 0 1,-49 0-1,49 0 2,-49 0-7,-1 0 5,51 0-1,-34 0 1,0 0 2,-16 0-2,16 0-2,-17 0 2,18 0 1,-1 0-2,-16 0 3,-1-16-6,34-17 3,-66 33 3,49-33-1,-17 16-4,18-33 2,-34 34 11,33-50-12,-50 49 1,-16-16 4,17 33-8,0-33 7,-1 0-2,1-33-2,-17 32 2,33-32 2,-33 17-4,0-51 1,0 18 3,-17 32-2,1-33-2,-1 17 2,1-17 2,-18 34-3,18-18 3,-34 18-6,34 16 7,-17-17-8,16 33 7,-16-65-4,0 65 2,0-16 0,-17-17-2,34 17 4,-67-33-4,66 49 6,-16-16-8,17 33 7,-1 0-3,0-16-5,-16-1 7,0 1-4,17 16 2,-1-17 0,1 17 10,-18-16-12,18 16 12,-17 0-11,0 0 9,0 0-7,-34 0 4,34 0-4,-49 0-1,32 0-3,-16 16 4,-1 1 0,18-17-5,-1 0 5,-33 16-1,34-16 2,-1 0-6,-33 0 9,34 17-9,32-17 6,-33 0-7,17 0 6,17 0 8,-1 0-10,1 0 4,-1 0 18</inkml:trace>
    </iact:actionData>
  </iact:action>
  <iact:action type="add" startTime="21753">
    <iact:property name="dataType"/>
    <iact:actionData xml:id="d1">
      <inkml:trace xmlns:inkml="http://www.w3.org/2003/InkML" xml:id="stk1" contextRef="#ctx0" brushRef="#br0">19499 7895 0</inkml:trace>
    </iact:actionData>
  </iact:action>
  <iact:action type="add" startTime="36486">
    <iact:property name="dataType"/>
    <iact:actionData xml:id="d2">
      <inkml:trace xmlns:inkml="http://www.w3.org/2003/InkML" xml:id="stk2" contextRef="#ctx0" brushRef="#br0">15477 10212 0,'83'0'133,"-1"0"-124,18 0-5,-1 0 9,17-33-7,49 33 4,1 0-4,-34 0 0,34 0 2,-100 0-1,33 0 3,-16 0-6,-33 0 6,-1 0-2,-32 0-3,0 0 4,16 0-2,-17 0 27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256" units="cm"/>
          <inkml:channel name="Y" type="integer" max="1504" units="cm"/>
          <inkml:channel name="T" type="integer" max="2.14748E9" units="dev"/>
        </inkml:traceFormat>
        <inkml:channelProperties>
          <inkml:channelProperty channel="X" name="resolution" value="79.1579" units="1/cm"/>
          <inkml:channelProperty channel="Y" name="resolution" value="79.1579" units="1/cm"/>
          <inkml:channelProperty channel="T" name="resolution" value="1" units="1/dev"/>
        </inkml:channelProperties>
      </inkml:inkSource>
      <inkml:timestamp xml:id="ts0" timeString="2019-12-04T22:36:57.016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act:action type="add" startTime="12843">
    <iact:property name="dataType"/>
    <iact:actionData xml:id="d0">
      <inkml:trace xmlns:inkml="http://www.w3.org/2003/InkML" xml:id="stk0" contextRef="#ctx0" brushRef="#br0">16900 9186 0,'17'0'160,"16"0"-142,17 0-10,32 0-6,-32 0 7,16-17-4,0 17 2,-16-16-1,49-1 3,-32 17-2,15-33 4,-32 17-6,33-1 9,-67 17-8,34-17 3,-17 17-5,17-16 5,-34-1-3,17 17 2,-33-16 0,17 16 10,0 0 11</inkml:trace>
    </iact:actionData>
  </iact:action>
  <iact:action type="add" startTime="15396">
    <iact:property name="dataType"/>
    <iact:actionData xml:id="d1">
      <inkml:trace xmlns:inkml="http://www.w3.org/2003/InkML" xml:id="stk1" contextRef="#ctx0" brushRef="#br0">17645 8607 0,'99'0'86,"-49"0"-75,16 16-6,-16 1 6,0 16-9,32-33 7,-32 16 0,-33 1 0,16-17-1,16 16-2,-32-16 1,16 17 2,-16-17 11,-1 0-13,17 0-4,-16 17 8,16-17-2,-17 16 9,18-16-11,-18 0 1,17 17 27,-16-17 5,-17 16 5,0 17-31,-17 17-8,-49 66 0,33-67 4,0 1 1,-17 16-3,17 17 0,17-33-7,-1-34 7,-16 34 3,16-17-5,1-16 2</inkml:trace>
    </iact:actionData>
  </iact:action>
  <iact:action type="add" startTime="16254">
    <iact:property name="dataType"/>
    <iact:actionData xml:id="d2">
      <inkml:trace xmlns:inkml="http://www.w3.org/2003/InkML" xml:id="stk2" contextRef="#ctx0" brushRef="#br0">19036 9087 0,'0'-133'63,"0"1"-50,16-50-10,-16 16 5,33 34 1,17-50 2,-17 49-2,50-82 0,-34 66 0,18 33-3,15-49 1,-48 82-3,48-33 1,-49 50 4,-16 16-3,16-32 2,33 32-2,-33-16 2,-16 66-1,-1-17 3,1 1-2,-17-1 4,17 17 10,32 0 28,17 83-42,1 0 2,-1 99 2,33 99-5,-49-99 1,-1 17-7,-15-34 7,-18 50 2,-16-148-4,0 82 5,17-67-3,-17-32-1,0 0 1,0 16 0,0-33-3,0-17 13,0 1-10,-50-67 101,17 17-97,16-16 1,-49-1-3,33 17 0,-33 0-4,33 0-5,-50-17 7,33 17-3,17 33 0,-16-33 3,-34 0 2,66 33 0,-32-33 6,-1-1-10,17 34-5,0 0 5,16 0 1,-32-16 2,15 16-5,18 0 12,-17 0-2,16 0 7</inkml:trace>
    </iact:actionData>
  </iact:action>
  <iact:action type="add" startTime="17645">
    <iact:property name="dataType"/>
    <iact:actionData xml:id="d3">
      <inkml:trace xmlns:inkml="http://www.w3.org/2003/InkML" xml:id="stk3" contextRef="#ctx0" brushRef="#br0">16867 9434 0,'0'17'37,"83"65"-29,-33-15 2,-17-34 0,83 83 5,-17-1 0,-33-65-6,-16 16-2,16 17-2,0-33 2,-16 16 1,99 33 1,-83-49-5,-16-1 5,66 1-1,-17 0-1,-16-1 1,33-32-2,-17-17 3,17 17 1,-17-17 0,-49 0 0,49 0-3,0 0-5,-32-17 9,32-33-3,-50 17 3,18 17-3,-18-17 1,-32 16-4,-1 0 2,1 1 11,-17-1-4</inkml:trace>
    </iact:actionData>
  </iact:action>
  <iact:action type="add" startTime="18269">
    <iact:property name="dataType"/>
    <iact:actionData xml:id="d4">
      <inkml:trace xmlns:inkml="http://www.w3.org/2003/InkML" xml:id="stk4" contextRef="#ctx0" brushRef="#br0">18887 9964 0,'16'0'60,"17"0"-56,33 49 6,50 18 1,0 15-2,17-32 7,-84-17-4,1 0-6,16 0 2,-49-33-2,16 17-1,-17-1 15,-16 34 98,-16 82-95,-17-82-11,0 16-9,16-16 5,-16 33 4,16-34-2,1 1-3,-1-17-6,-16 33 5,33-49 1,0-1 0,0 1-2,-16 16 3,16-16 0,0 16-2,0-17 2</inkml:trace>
    </iact:actionData>
  </iact:action>
  <iact:action type="add" startTime="19011">
    <iact:property name="dataType"/>
    <iact:actionData xml:id="d5">
      <inkml:trace xmlns:inkml="http://www.w3.org/2003/InkML" xml:id="stk5" contextRef="#ctx0" brushRef="#br0">20078 11371 0,'50'-100'76,"0"-32"-68,16-50 4,17 0-3,132-232 6,-83 133-3,-32 65 3,115-164-1,50-17-6,-183 297 3,18-16-1,82-82-3,-116 132 4,-33 49-4,-16-16 1,-1 33-1,-16-17-3,33 1 6,166 214 66,-133-49-68,17 33 2,0 0-1,-17 50 2,17 16-3,-1-82 2,18 314-2,-51-331 1,-15 16-3,-18-32 2,1-50-4,-17-34 2,16 1 3,-16-34 1,0 1-2</inkml:trace>
    </iact:actionData>
  </iact:action>
  <iact:action type="add" startTime="20685">
    <iact:property name="dataType"/>
    <iact:actionData xml:id="d6">
      <inkml:trace xmlns:inkml="http://www.w3.org/2003/InkML" xml:id="stk6" contextRef="#ctx0" brushRef="#br0">21320 9020 0,'16'0'53,"1"0"-37,16-16-7,0 16 4,0 0-2,33 0 1,-49 0-2,16 0 4,83 16-2,-66 1-1,-17-17-8,16 50 6,18-34 8,-1 17-15,17 0 9,-17 17 7,50 66-2,0 16 1,-50-49 0,0 33-1,-49-33 1,-17-1-1,0-65-13,0 66 6,0-50 2,-50 33 3,-49 33-1,-34-33-1,-65 34 5,49-51 0,-67-16-2,1-33 2,66 0-6,-16 0 3,49-16-1,16-1 3,-32-16-4,66 0 2,49 33 3,1 0-5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256" units="cm"/>
          <inkml:channel name="Y" type="integer" max="1504" units="cm"/>
          <inkml:channel name="T" type="integer" max="2.14748E9" units="dev"/>
        </inkml:traceFormat>
        <inkml:channelProperties>
          <inkml:channelProperty channel="X" name="resolution" value="79.1579" units="1/cm"/>
          <inkml:channelProperty channel="Y" name="resolution" value="79.1579" units="1/cm"/>
          <inkml:channelProperty channel="T" name="resolution" value="1" units="1/dev"/>
        </inkml:channelProperties>
      </inkml:inkSource>
      <inkml:timestamp xml:id="ts0" timeString="2019-12-04T22:36:57.016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act:action type="add" startTime="14507">
    <iact:property name="dataType"/>
    <iact:actionData xml:id="d0">
      <inkml:trace xmlns:inkml="http://www.w3.org/2003/InkML" xml:id="stk0" contextRef="#ctx0" brushRef="#br0">25094 11304 0,'16'0'139,"67"0"-122,33 0-8,-17 0 0,-16 0 2,-17 0-3,17 0 2,-17 0 3,83 17-4,-99-17 2,16 0 1,17 0-2,-50 0 2,0 0-1,-16 0-2,32 0 4,-32 16 0,16-16-4,0 0 21,-16 0-13</inkml:trace>
    </iact:actionData>
  </iact:action>
  <iact:action type="add" startTime="19879">
    <iact:property name="dataType"/>
    <iact:actionData xml:id="d1">
      <inkml:trace xmlns:inkml="http://www.w3.org/2003/InkML" xml:id="stk1" contextRef="#ctx0" brushRef="#br0">25789 12281 0,'66'0'147,"-33"0"-138,-16 0-6,16 0 4,-16 0 1,16 0 0,-33 16 8,33-16-13,-17 0 12,17 0 7,-16 0-11,16 17 4,0-17-2,-16 0 0,16 0-2,-17 0 3,18 0 6,-1 0-15,0 0 3,-17 16 10,1-16-11,-1 0 12,1 0 39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256" units="cm"/>
          <inkml:channel name="Y" type="integer" max="1504" units="cm"/>
          <inkml:channel name="T" type="integer" max="2.14748E9" units="dev"/>
        </inkml:traceFormat>
        <inkml:channelProperties>
          <inkml:channelProperty channel="X" name="resolution" value="79.1579" units="1/cm"/>
          <inkml:channelProperty channel="Y" name="resolution" value="79.1579" units="1/cm"/>
          <inkml:channelProperty channel="T" name="resolution" value="1" units="1/dev"/>
        </inkml:channelProperties>
      </inkml:inkSource>
      <inkml:timestamp xml:id="ts0" timeString="2019-12-04T22:36:57.016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act:action type="add" startTime="6072">
    <iact:property name="dataType"/>
    <iact:actionData xml:id="d0">
      <inkml:trace xmlns:inkml="http://www.w3.org/2003/InkML" xml:id="stk0" contextRef="#ctx0" brushRef="#br0">2500 8011 0,'-17'0'7,"0"0"17,-16 0-10,-16 0 4,16 0-11,-34 0 1,-15 0-1,32 0-1,0 16 1,-16 34 4,33-34-5,-17 1 2,1 16-1,-34 33 2,66-33-2,-49 17 0,0 49 1,0-16 10,49-33-10,-16 33-1,33-17 0,-17 0 1,17-16-3,0-1 5,-16 1-3,16 0-1,0 32 4,0-65-5,0 33 5,0-17-3,33 16 3,-33-16-3,33 17-1,-33-17 2,17-16 0,32 49-1,-16-16 1,34-1 2,-51-32-2,34 32-4,-17-15 7,0-18-3,33 67-1,-33-67 0,-16 17 0,49 1 0,-49-1 0,16-17 0,-17 34 4,34-34-2,-17 18 6,-16-34-8,-1 16 1,1 1 7,-1-17 9</inkml:trace>
    </iact:actionData>
  </iact:action>
  <iact:action type="add" startTime="7761">
    <iact:property name="dataType"/>
    <iact:actionData xml:id="d1">
      <inkml:trace xmlns:inkml="http://www.w3.org/2003/InkML" xml:id="stk1" contextRef="#ctx0" brushRef="#br0">2334 9103 0,'17'0'71,"16"0"-55,0 17-2,-17-1-5,1 17-2,16-16 16,0-17-14,17 16-5,-17-16 3,16 17 7,-15-1 0,98-16-5,50 34 2,-132-34 2,16 16-4,33-16-6,-49 33 7,0-33 4,-1 17-4,-16-17 2,-16 0 0</inkml:trace>
    </iact:actionData>
  </iact:action>
  <iact:action type="add" startTime="8363">
    <iact:property name="dataType"/>
    <iact:actionData xml:id="d2">
      <inkml:trace xmlns:inkml="http://www.w3.org/2003/InkML" xml:id="stk2" contextRef="#ctx0" brushRef="#br0">3095 8822 0,'17'16'71,"33"17"-64,16 17 6,-33-17-10,17 33 11,-17-49 1,49 49 0,1 33-1,17-16 1,-51-50-3,-16 0 1,0 0 3,-16-16-4,-17 0 139,-33 148-128,16-132-10,1 17-3,-17 16 3,16-33 0,1 0 4,-1 17-3,17-34 0</inkml:trace>
    </iact:actionData>
  </iact:action>
  <iact:action type="add" startTime="9713">
    <iact:property name="dataType"/>
    <iact:actionData xml:id="d3">
      <inkml:trace xmlns:inkml="http://www.w3.org/2003/InkML" xml:id="stk3" contextRef="#ctx0" brushRef="#br0">5611 7415 0,'-33'0'57,"-16"0"-42,32 16-4,-16-16-1,0 17 1,0 0 5,-17-1-4,17-16 2,-66 17-1,82-17 2,1 0-13,-18 0 8,-15 16 0,16-16 2,0 0-1,16 17 0,-16-17-1,0 16 2,16-16 2,1 33-4,-17-16 5,0 99-3,16-83 3,0 17-1,1 32-1,16-15 2,0-51-13,0 50 7,0 17 2,0-66-2,16 49 3,1-50-1,-17 17 0,17-16-10,-1 16 12,1-16 2,32 32 0,1 1 0,-17-33-2,-16 16 2,16-17-1,-17 1 0,17-1 1,-16 1-2,16 16 1,0 0-1,0 0 4,0-16-7,0 16 2,1 0-5,-1-17 11,-17 18-8,34-1 4,-34 0-3,34 49-7,-33-48 8,16 15-1,-33-16 3,49 50-6,-32-33 6,16 49-3,-16-49 3,16 32-3,-17-32 3,-16-17-12,0 67 10,17-100-3,-17 16 1,0 34-8,0-34 7,0 17 0,0-16 1,0-1 0,0 1-1,0 16 2,0-16 0,-17 16 1,17-17-1,-33 17 13,0-16-10,0 0 3,0-17 1,0 0-9,0 0-1,16 0-6,-16 0 11,0 0-6,0 0-3,-17 0 5,-16 0-1,49 0-2,-49 0 7,33 0-12,-17-17 12,34 17-10,-34 0 10,17 0-7,17 0 1,-18-17 1,18 17-4,-1 0 5,1-16 8,-1 16 3</inkml:trace>
    </iact:actionData>
  </iact:action>
  <iact:action type="add" startTime="14514">
    <iact:property name="dataType"/>
    <iact:actionData xml:id="d4">
      <inkml:trace xmlns:inkml="http://www.w3.org/2003/InkML" xml:id="stk4" contextRef="#ctx0" brushRef="#br0">7234 10576 0,'16'0'139,"17"0"-136,0 0 9,0 17-2,-16-1-2,16-16 4,-16 17-4,16-17 6,0 16-1,-17-16-12,84 17 14,-51-17 1,-16 0-4,1 16-2,-1-16 2,-17 0-5,17 0 4,0 0 1,1 0-2,-1 0 1,16 0 1,18 0-1,-51 0 0,50 0 0,-49 0-1,49 0 1,-33 0 1,66-16-2,-65 16 3,32-17-2,-50 17 1,17 0-1,17-16 0,-33 16-2,32 0 3,-32 0 21</inkml:trace>
    </iact:actionData>
  </iact:action>
  <iact:action type="add" startTime="16552">
    <iact:property name="dataType"/>
    <iact:actionData xml:id="d5">
      <inkml:trace xmlns:inkml="http://www.w3.org/2003/InkML" xml:id="stk5" contextRef="#ctx0" brushRef="#br0">26087 10675 0,'17'0'121,"16"0"-103,16 17-10,-32-17 0,16 0 2,33 17-1,-33-17 1,0 0 7,17 0-6,-17 16-9,-16-16 5,16 0 4,-17 0-2,17 0 0,17 17 3,-33-17-4,16 0 4,-17 0-3,1 0 1,-1 0 0,1 0 59</inkml:trace>
    </iact:actionData>
  </iact:action>
  <iact:action type="add" startTime="18844">
    <iact:property name="dataType"/>
    <iact:actionData xml:id="d6">
      <inkml:trace xmlns:inkml="http://www.w3.org/2003/InkML" xml:id="stk6" contextRef="#ctx0" brushRef="#br0">7316 12926 0,'33'17'61,"17"-1"-59,-33-16 9,16 17 3,33-17 0,66 33-5,-82-16 5,82-1-1,-16 17 2,0-16-3,-50-1 1,50-16 2,0 0-3,-33 0-3,-67 0 2,18 0 1,-1 0-2,-17 0 1,1 0 1,-1 0-11,1 0 6,-1 0 17</inkml:trace>
    </iact:actionData>
  </iact:action>
  <iact:action type="add" startTime="20343">
    <iact:property name="dataType"/>
    <iact:actionData xml:id="d7">
      <inkml:trace xmlns:inkml="http://www.w3.org/2003/InkML" xml:id="stk7" contextRef="#ctx0" brushRef="#br0">26253 12777 0,'49'17'115,"17"-1"-102,34 1-10,-18-17 12,1 0-3,17 0 1,-67 0-2,16 0 3,34 0-2,-66 0 0,65 0-2,-32 0 3,-17 0 0,0 0-1,17 0-1,-17 0 3,-16 0-13,-1 0 11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256" units="cm"/>
          <inkml:channel name="Y" type="integer" max="1504" units="cm"/>
          <inkml:channel name="T" type="integer" max="2.14748E9" units="dev"/>
        </inkml:traceFormat>
        <inkml:channelProperties>
          <inkml:channelProperty channel="X" name="resolution" value="79.1579" units="1/cm"/>
          <inkml:channelProperty channel="Y" name="resolution" value="79.1579" units="1/cm"/>
          <inkml:channelProperty channel="T" name="resolution" value="1" units="1/dev"/>
        </inkml:channelProperties>
      </inkml:inkSource>
      <inkml:timestamp xml:id="ts0" timeString="2019-12-04T22:36:57.016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act:action type="add" startTime="9086">
    <iact:property name="dataType"/>
    <iact:actionData xml:id="d0">
      <inkml:trace xmlns:inkml="http://www.w3.org/2003/InkML" xml:id="stk0" contextRef="#ctx0" brushRef="#br0">6654 10857 0,'100'0'226,"-84"0"-219,34 17 7,-17-17-7,-17 0 3,18 0-3,-1 0 3,-17 0-8,1 0 6,16 0 0,50 0 0,-67 0 0,34 0-2,-34 0 3,1 0-2,49 0 2,-49 0-2,16 0 2,0 0-2,0 0 2,17 0-2,-34 0 1,17 0-2,17 0 2,-17 0-1,0 0 2,17 0-2,-17 0 0,-17 0 3,1 0-5,49 0 4,-49 0-2,-1 0 2,17 0-3,50 0 1,-50 0 1,17 0-2,0 0 3,32 0-2,-32 0 1,0 0-1,16 0 1,0 0-1,-49 0 0,32 0 0,18 0 0,-51 0 2,17 0-2,0 0 1,-16 0-1,16 0 6,-16 0-11,16 0 11,-17 0-6</inkml:trace>
    </iact:actionData>
  </iact:action>
  <iact:action type="add" startTime="14959">
    <iact:property name="dataType"/>
    <iact:actionData xml:id="d1">
      <inkml:trace xmlns:inkml="http://www.w3.org/2003/InkML" xml:id="stk1" contextRef="#ctx0" brushRef="#br0">6687 11619 0,'17'0'324,"49"0"-307,33 0-10,-32 0 4,-1 0-2,17 0-1,-17 0 0,-17 0 1,18 16-2,-18-16 2,1 0 0,-17 17-1,-16-17 1,32 0-1,-16 16 1,1-16 1,-1 0 0,-17 0-2,17 0 1,-16 0-1,16 0 3,17 17-3,-34-17 2,17 0-2,-16 0 1,16 0 0,0 0 0,-16 17 1,32-17-3,-32 0 4,16 0-4,-17 0 3,1 0-1</inkml:trace>
    </iact:actionData>
  </iact:action>
  <iact:action type="add" startTime="20046">
    <iact:property name="dataType"/>
    <iact:actionData xml:id="d2">
      <inkml:trace xmlns:inkml="http://www.w3.org/2003/InkML" xml:id="stk2" contextRef="#ctx0" brushRef="#br0">6522 13191 0,'132'33'206,"-16"-16"-197,-66-17 0,49 16 4,-16-16-5,-17 17-5,17-17 6,-17 16 0,17-16 2,16 34 0,-82-34 1,65 0-4,-48 0 2,15 0-3,-16 0 4,-16 0-3,-1 0 2,84 0-2,-67 0 3,-17 0 1,1 0 21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256" units="cm"/>
          <inkml:channel name="Y" type="integer" max="1504" units="cm"/>
          <inkml:channel name="T" type="integer" max="2.14748E9" units="dev"/>
        </inkml:traceFormat>
        <inkml:channelProperties>
          <inkml:channelProperty channel="X" name="resolution" value="79.1579" units="1/cm"/>
          <inkml:channelProperty channel="Y" name="resolution" value="79.1579" units="1/cm"/>
          <inkml:channelProperty channel="T" name="resolution" value="1" units="1/dev"/>
        </inkml:channelProperties>
      </inkml:inkSource>
      <inkml:timestamp xml:id="ts0" timeString="2019-12-04T22:36:57.016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act:action type="add" startTime="9012">
    <iact:property name="dataType"/>
    <iact:actionData xml:id="d0">
      <inkml:trace xmlns:inkml="http://www.w3.org/2003/InkML" xml:id="stk0" contextRef="#ctx0" brushRef="#br0">18605 15376 0,'83'50'91,"0"-17"-83,-34 0 4,1-17-8,-17 1 12,50 16-14,-67-33 10,51 16-11,49 34 6,-67-50 4,51 17 2,-51-17-8,51 33 4,-18-33-4,-32 0 1,49 0 3,-49 0-1,0 0 0,-17 0 1,0 0-1,-17 0-2,1 0 2,-1 0 3</inkml:trace>
    </iact:actionData>
  </iact:action>
  <iact:action type="add" startTime="13729">
    <iact:property name="dataType"/>
    <iact:actionData xml:id="d1">
      <inkml:trace xmlns:inkml="http://www.w3.org/2003/InkML" xml:id="stk1" contextRef="#ctx0" brushRef="#br0">6770 15343 0,'50'0'31,"-17"0"-25,17 16 14,-17-16-11,33 17 2,-50-17 1,84 33-4,-84-33-2,50 17 0,-49-1-1,0-16 4,16 17-2,33-1-1,-33 1 3,0-17 1,17 16-2,33 1 4,-83-1-5,66-16 2,0 17-2,0-17 0,-16 0-1,16 0 0,-16 0 3,-1 0-2,-16 0 2,17 0-3,33 0 5,-33 0-4,-34 0-1,1 0 2,-1 0 17</inkml:trace>
    </iact:actionData>
  </iact:action>
  <iact:action type="add" startTime="15342">
    <iact:property name="dataType"/>
    <iact:actionData xml:id="d2">
      <inkml:trace xmlns:inkml="http://www.w3.org/2003/InkML" xml:id="stk2" contextRef="#ctx0" brushRef="#br0">18407 13721 0,'49'0'76,"-16"0"-61,17 0-11,-17 0 6,17 0-1,-17 0 1,0 0 1,50 0 1,-34 0-3,-15 0 2,98 0-4,-82 0 2,-1 0-2,34 0 1,-33 0-1,-34-17 3,50 17-5,-16 0 4,-33 0-3,16 0-1,-17 0 21,17 0-10</inkml:trace>
    </iact:actionData>
  </iact:action>
  <iact:action type="add" startTime="16345">
    <iact:property name="dataType"/>
    <iact:actionData xml:id="d3">
      <inkml:trace xmlns:inkml="http://www.w3.org/2003/InkML" xml:id="stk3" contextRef="#ctx0" brushRef="#br0">10892 13655 0,'33'0'15,"0"0"-4,0 0-1,-16 0 3,-1 0 0,1 0-4,16 0 5,0 0-3,33 0 2,17 16-2,-17 1 1,-33-1 0,100 1-4,-67-1 1,0-16-4,17 0 1,16 0 0,-33 0 2,34 0-2,-34 0 3,17 0-3,-17 0 3,17 0 2,-34 0-8,1 0 9,16 0-8,-16 0 6,-34 0-4,1 0 2,-1 0-2,18 0 2,-18 0 0,1 0 0,-1 0 0</inkml:trace>
    </iact:actionData>
  </iact:action>
  <iact:action type="add" startTime="19068">
    <iact:property name="dataType"/>
    <iact:actionData xml:id="d4">
      <inkml:trace xmlns:inkml="http://www.w3.org/2003/InkML" xml:id="stk4" contextRef="#ctx0" brushRef="#br0">18556 13026 0,'182'0'109,"-133"0"-101,51 0 1,-51 0-1,51 0-2,15 0 3,-48 0-2,32 0 0,17 0 2,-66 0-3,49 0 1,-50 0 3,1 0-1,0 0-2,16 0 5,-49 0 1,-1 0 4,17 0 0</inkml:trace>
    </iact:actionData>
  </iact:action>
  <iact:action type="add" startTime="21353">
    <iact:property name="dataType"/>
    <iact:actionData xml:id="d5">
      <inkml:trace xmlns:inkml="http://www.w3.org/2003/InkML" xml:id="stk5" contextRef="#ctx0" brushRef="#br0">11074 12976 0,'83'0'76,"32"17"-64,-65-17-4,0 33 2,32-17-5,18-16 4,16 17 2,16-17-4,-49 16-2,82-16 3,1 0-2,66 33-1,-100-33 7,100 0-2,-67 17-5,34-17 1,-34 0 2,34 0 1,-50 0-1,17 33-4,-34-33 8,-33 0-3,-16 0-2,16 0-2,-49 0 5,0 0-4,-17 0 3,0 0-2,0 0 1,0 0 22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E87F4-AF70-4EC2-8A79-06F144F198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AF7C9-B0A0-4A39-8352-B8CFB8CF52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8DDF1-F36E-4840-ABBB-B65C1099E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D3196-E6DF-49A8-8668-0A54C98FB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DC3D9-4878-471C-B2AF-677338558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323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EFB23-0D0E-443B-B3D7-41E82EA64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2B4FE8-4E10-4AE8-A1CD-515C480230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C398E-A8D8-4769-B0D2-27686B25D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F9A98-7CDE-41B0-B85A-AAA6D8DEE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F1DC7-1D75-4453-A9CE-287CF294B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16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138059-B0AF-4387-A2CB-0F188C3BC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B41928-06C1-425E-A495-34847395DA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43465B-C800-44C7-812C-425BC7E7D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9C739-88EF-45BD-A2D2-B8D8E31A4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ECD15-6887-428B-8CB6-FA109ED93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424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F2CC6-FAC8-4B32-9CD6-EDC5FA796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2D717-23C0-4338-A0E9-6ED674868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58037-63CC-4575-B875-5B7F2358E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670B4-F64F-4572-95F5-F2C86CFD9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0D47-2BF1-423C-8DB1-FDCFD62CD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198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2E986-BE72-4AF8-BA10-5A9C8B973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956FC-8A08-4E30-9C65-9413722285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2AD21-6660-4CD4-ADCF-A60173C2A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E3CBC-65BC-49F3-A5F1-C42AC2B6C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B52DD-C7CD-47AC-BFCB-9F262FA3A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550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7F0BD-E43D-4D7C-AB1F-796FBDBD7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B99B0-4A34-4C69-AB02-E2D98443B9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A684BD-1344-4E93-8CE8-185FD3FB7D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93A6D7-CC10-4A2F-B21D-638729617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7C8FF7-BF25-4163-9F2D-10CC315E8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A4A34-0C3B-4345-93F0-A9A1DE1FC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014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AABBF-0F28-4F6D-B744-0338C7136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B9F90-7A78-411F-A489-3D4EED2F1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F02264-EAF7-4736-BBA2-A071ADC559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9BB3F6-316A-44FD-BB98-871BF94C17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DC3A41-D9D1-4571-B8C0-1041CB1EAF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616FFB-6AFB-4718-B595-11E3A515C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0CE26A-DBEE-471E-93D9-1795AD8A0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AC3112-B942-4257-9552-EF399D1E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80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2C1B-EBEA-49E6-8158-3F0C38454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1CFB34-4559-4297-89B8-D5F20D294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F7E1A0-BD1B-4CE3-B2C5-819FABFDD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9E32B-413A-4342-84CE-1AD2B2FFB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555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530B92-9BC6-42E7-B9F7-C08B3483B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79DBDF-AF30-4829-88B6-36764F9FC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53CA69-FD7F-4D34-A16D-658F7454E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837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C4B38-4D0A-4100-9D0C-AA8F37003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7474D-4E24-4102-86A4-E428BF760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A76EAD-D679-4E4B-939A-39558538FF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2BDB4C-2CBA-4393-99E0-3581EADA8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E9623B-BF2E-4239-B0F0-F3CC225FF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F131F3-41DF-452D-A331-D379E5CC8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514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B4A13-F876-4A0E-BE9C-0357125C2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7E2AFD-2869-4596-8734-DAAF9EEF68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057C03-443C-44FD-A459-F04F37273A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078FE9-5194-4727-831C-E6B2FABDF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DC92A3-C294-4ECE-9D90-1756359C2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46D294-E04C-497D-93B4-A2B40AA57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475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55D344-F4EA-4C21-8F4B-A6DDB497C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BC8BA-1A8A-4962-9858-EC25EFE12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60CF2-ADCD-4402-AF4B-B5B16933EE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E40B7-73C7-4A63-9902-FEA9FB05F6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A72E36-154F-41D1-9232-6161CD9B2A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617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0.png"/><Relationship Id="rId5" Type="http://schemas.microsoft.com/office/2011/relationships/inkAction" Target="../ink/inkAction6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2.png"/><Relationship Id="rId5" Type="http://schemas.microsoft.com/office/2011/relationships/inkAction" Target="../ink/inkAction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4.png"/><Relationship Id="rId5" Type="http://schemas.microsoft.com/office/2011/relationships/inkAction" Target="../ink/inkAction8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6.png"/><Relationship Id="rId5" Type="http://schemas.microsoft.com/office/2011/relationships/inkAction" Target="../ink/inkAction9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microsoft.com/office/2011/relationships/inkAction" Target="../ink/inkAction1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32.png"/><Relationship Id="rId5" Type="http://schemas.microsoft.com/office/2011/relationships/inkAction" Target="../ink/inkAction11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7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slideLayout" Target="../slideLayouts/slideLayout2.xml"/><Relationship Id="rId7" Type="http://schemas.microsoft.com/office/2011/relationships/inkAction" Target="../ink/inkAction1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3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4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microsoft.com/office/2011/relationships/inkAction" Target="../ink/inkAction1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3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microsoft.com/office/2011/relationships/inkAction" Target="../ink/inkAction1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png"/><Relationship Id="rId5" Type="http://schemas.microsoft.com/office/2011/relationships/inkAction" Target="../ink/inkAction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microsoft.com/office/2011/relationships/inkAction" Target="../ink/inkAction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microsoft.com/office/2011/relationships/inkAction" Target="../ink/inkAction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8.png"/><Relationship Id="rId5" Type="http://schemas.microsoft.com/office/2011/relationships/inkAction" Target="../ink/inkAction5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>
            <a:extLst>
              <a:ext uri="{FF2B5EF4-FFF2-40B4-BE49-F238E27FC236}">
                <a16:creationId xmlns:a16="http://schemas.microsoft.com/office/drawing/2014/main" id="{516D52CA-6D6B-4F24-BF9A-B58F87C8CC5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57A032-86C7-4B58-B863-1F5EBFFFBA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Graduate Counselling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E9DDAD-27AC-4EF7-A771-F26EAD559D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5611620"/>
            <a:ext cx="9440034" cy="104986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IST659 Database Management Studies</a:t>
            </a:r>
          </a:p>
          <a:p>
            <a:endParaRPr lang="en-US" dirty="0"/>
          </a:p>
          <a:p>
            <a:r>
              <a:rPr lang="en-US" dirty="0"/>
              <a:t>-Sharvil Turbadkar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8F8D6B6D-7204-496C-9825-A3FB21D2F2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848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826"/>
    </mc:Choice>
    <mc:Fallback>
      <p:transition spd="slow" advTm="628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22AEA7-5F6E-4A00-BDFA-A50A7640D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33193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Major Data Questions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C4D9E1F-AF11-4D84-8F29-3F96D2B0E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 fontScale="92500" lnSpcReduction="20000"/>
          </a:bodyPr>
          <a:lstStyle/>
          <a:p>
            <a:pPr marL="379800" indent="-342900">
              <a:buFont typeface="+mj-lt"/>
              <a:buAutoNum type="arabicPeriod"/>
            </a:pPr>
            <a:endParaRPr lang="en-US" sz="1500" dirty="0">
              <a:effectLst/>
            </a:endParaRPr>
          </a:p>
          <a:p>
            <a:pPr marL="379800" indent="-342900">
              <a:buFont typeface="+mj-lt"/>
              <a:buAutoNum type="arabicPeriod"/>
            </a:pPr>
            <a:r>
              <a:rPr lang="en-US" sz="1500" dirty="0">
                <a:effectLst/>
              </a:rPr>
              <a:t>Which Counsellors earn the most ?</a:t>
            </a:r>
          </a:p>
          <a:p>
            <a:pPr marL="379800" indent="-342900">
              <a:buFont typeface="+mj-lt"/>
              <a:buAutoNum type="arabicPeriod"/>
            </a:pPr>
            <a:r>
              <a:rPr lang="en-US" sz="1500" dirty="0">
                <a:effectLst/>
              </a:rPr>
              <a:t>How does every counsellor fare in their services (Feedback)?</a:t>
            </a:r>
          </a:p>
          <a:p>
            <a:pPr marL="379800" indent="-342900">
              <a:buFont typeface="+mj-lt"/>
              <a:buAutoNum type="arabicPeriod"/>
            </a:pPr>
            <a:r>
              <a:rPr lang="en-US" sz="1500" dirty="0">
                <a:effectLst/>
              </a:rPr>
              <a:t>Students seek which counselling help more often</a:t>
            </a:r>
          </a:p>
          <a:p>
            <a:pPr marL="379800" indent="-342900">
              <a:buFont typeface="+mj-lt"/>
              <a:buAutoNum type="arabicPeriod"/>
            </a:pPr>
            <a:r>
              <a:rPr lang="en-US" sz="1500" dirty="0">
                <a:effectLst/>
              </a:rPr>
              <a:t>Which country is the most preferred for pursuing further education</a:t>
            </a:r>
          </a:p>
          <a:p>
            <a:pPr marL="379800" indent="-342900">
              <a:buFont typeface="+mj-lt"/>
              <a:buAutoNum type="arabicPeriod"/>
            </a:pPr>
            <a:r>
              <a:rPr lang="en-US" sz="1500" dirty="0">
                <a:effectLst/>
              </a:rPr>
              <a:t>Which countries are hotbeds for which subjects?</a:t>
            </a:r>
          </a:p>
          <a:p>
            <a:pPr marL="379800" indent="-342900">
              <a:buFont typeface="+mj-lt"/>
              <a:buAutoNum type="arabicPeriod"/>
            </a:pPr>
            <a:r>
              <a:rPr lang="en-US" sz="1500" dirty="0">
                <a:effectLst/>
              </a:rPr>
              <a:t>Which counsellors are the busiest?</a:t>
            </a:r>
          </a:p>
          <a:p>
            <a:pPr marL="379800" indent="-342900">
              <a:buFont typeface="+mj-lt"/>
              <a:buAutoNum type="arabicPeriod"/>
            </a:pPr>
            <a:r>
              <a:rPr lang="en-US" sz="1500" dirty="0">
                <a:effectLst/>
              </a:rPr>
              <a:t>How many universities do students apply to?</a:t>
            </a:r>
          </a:p>
          <a:p>
            <a:pPr marL="379800" indent="-342900">
              <a:buFont typeface="+mj-lt"/>
              <a:buAutoNum type="arabicPeriod"/>
            </a:pPr>
            <a:r>
              <a:rPr lang="en-US" sz="1500" dirty="0">
                <a:effectLst/>
              </a:rPr>
              <a:t>Which teachers get recommended more for LOR’s</a:t>
            </a:r>
          </a:p>
          <a:p>
            <a:pPr marL="379800" indent="-342900">
              <a:buFont typeface="+mj-lt"/>
              <a:buAutoNum type="arabicPeriod"/>
            </a:pPr>
            <a:r>
              <a:rPr lang="en-US" sz="1500" dirty="0">
                <a:effectLst/>
              </a:rPr>
              <a:t>How many Students have enrolled</a:t>
            </a:r>
            <a:endParaRPr lang="en-US" sz="15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33D9E45-27DD-4BA4-A480-12A3580F04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942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9"/>
    </mc:Choice>
    <mc:Fallback>
      <p:transition spd="slow" advTm="50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77BE6-556E-4FC7-BAE6-1F44B51A6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Which Counsellors earn the most 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56FEFE-98AD-49C6-A78D-C5F9EB53A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99447" y="2509911"/>
            <a:ext cx="8738006" cy="39976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95DFE86-250E-44D2-BA44-A222FD34808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033840" y="4069440"/>
              <a:ext cx="465120" cy="3697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95DFE86-250E-44D2-BA44-A222FD3480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18000" y="4006080"/>
                <a:ext cx="496440" cy="4964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6B218F2-34EF-40B4-9ABC-B9B5D9702C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18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34"/>
    </mc:Choice>
    <mc:Fallback>
      <p:transition spd="slow" advTm="244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CF3DF3-E662-40A2-A5EC-B8ADAEB23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does every counsellor fare in their services (Feedback)?</a:t>
            </a:r>
            <a:b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F6AFA6-F73D-483A-8468-4C0517C33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09800" y="2564523"/>
            <a:ext cx="8046328" cy="303748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C2E655A-2428-43CE-A9AE-97BB351B218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48280" y="2669400"/>
              <a:ext cx="9254520" cy="20498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C2E655A-2428-43CE-A9AE-97BB351B21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2440" y="2606040"/>
                <a:ext cx="9285840" cy="217656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EFDF45EF-F56E-4287-BA6C-13FB4AF255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64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809"/>
    </mc:Choice>
    <mc:Fallback>
      <p:transition spd="slow" advTm="308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E7E55F-C517-4444-B023-969096170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Students seek which counselling help more often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62ABB6D-6F14-42F4-BF1B-D6E2CF20A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780" y="2837381"/>
            <a:ext cx="7455042" cy="257198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4544105-78D4-42BD-9718-38596A12BF7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47920" y="3908520"/>
              <a:ext cx="780840" cy="8884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4544105-78D4-42BD-9718-38596A12BF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32080" y="3845160"/>
                <a:ext cx="812160" cy="10152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2F3BC90E-F845-4E48-918A-FBC8DC1A4B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571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84"/>
    </mc:Choice>
    <mc:Fallback>
      <p:transition spd="slow" advTm="215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21AC36-195F-46F7-8AEC-E939F7A4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Which countries are hotbeds for which subjects?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D5F3F9-C492-4F2D-829F-D8308DEFA5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68309" y="2509911"/>
            <a:ext cx="8200282" cy="39976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4CE8B87-7D1B-4EAC-8364-43C8C4A1DC7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37200" y="4671360"/>
              <a:ext cx="4737600" cy="9716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4CE8B87-7D1B-4EAC-8364-43C8C4A1DC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21360" y="4608000"/>
                <a:ext cx="4768920" cy="109836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4305939-238F-43FE-8C8D-629E9B275E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56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657"/>
    </mc:Choice>
    <mc:Fallback>
      <p:transition spd="slow" advTm="386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14563-BD8B-430B-B269-66E138005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76034" cy="1747558"/>
          </a:xfrm>
        </p:spPr>
        <p:txBody>
          <a:bodyPr>
            <a:normAutofit/>
          </a:bodyPr>
          <a:lstStyle/>
          <a:p>
            <a:r>
              <a:rPr lang="en-US" sz="3200" dirty="0"/>
              <a:t>Stored Procedure:</a:t>
            </a:r>
            <a:br>
              <a:rPr lang="en-US" dirty="0"/>
            </a:br>
            <a:r>
              <a:rPr lang="en-US" dirty="0"/>
              <a:t> </a:t>
            </a:r>
            <a:r>
              <a:rPr lang="en-US" sz="2200" dirty="0">
                <a:latin typeface="+mn-lt"/>
              </a:rPr>
              <a:t>To capture how many universities are students applying to by their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083AD4-761C-4D4C-A139-3A5D7393A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659343"/>
            <a:ext cx="6505575" cy="2390775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30D3EA3-FFC1-4271-8AAF-2F1D5F9DF7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824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35"/>
    </mc:Choice>
    <mc:Fallback>
      <p:transition spd="slow" advTm="7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D24BC9E-AC6A-42EE-AFD8-B290720B8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107624"/>
            <a:ext cx="11167447" cy="2089317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2357B4-0B90-4189-A54A-6AA25B00C84F}"/>
              </a:ext>
            </a:extLst>
          </p:cNvPr>
          <p:cNvSpPr txBox="1"/>
          <p:nvPr/>
        </p:nvSpPr>
        <p:spPr>
          <a:xfrm>
            <a:off x="1051560" y="4329321"/>
            <a:ext cx="36576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latin typeface="+mj-lt"/>
                <a:ea typeface="+mj-ea"/>
                <a:cs typeface="+mj-cs"/>
              </a:rPr>
              <a:t>Before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BFAD4C-E4F3-4DDE-AEEC-1429E166F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258" y="643808"/>
            <a:ext cx="5012700" cy="2813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24657A-83C5-49E3-8030-B0CE91C8A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141" y="712370"/>
            <a:ext cx="5522976" cy="23069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80023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5147709"/>
            <a:ext cx="1463040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B7480-779C-4FB2-9FDE-6A4D3DEAC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4329321"/>
            <a:ext cx="610674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+mj-lt"/>
                <a:ea typeface="+mj-ea"/>
                <a:cs typeface="+mj-cs"/>
              </a:rPr>
              <a:t>After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2DBBB23-9795-47CB-8636-F4F1192B56C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465600" y="1018800"/>
              <a:ext cx="2401560" cy="1788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2DBBB23-9795-47CB-8636-F4F1192B56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49760" y="955440"/>
                <a:ext cx="2432880" cy="19148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A30F823-747D-420A-8CE8-C1D69F64E7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892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366"/>
    </mc:Choice>
    <mc:Fallback>
      <p:transition spd="slow" advTm="263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3B201-F514-4BFE-9F2E-E8A581BF0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Trigger to update Counselling time and Payroll of Counsellors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73C99-5AFD-419B-A0DC-9233DAF27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Before Trigger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B2746E-6D8D-4A3E-9C8C-556CECCD7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192" y="1825624"/>
            <a:ext cx="5927835" cy="435421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732C1E0-3309-4805-B622-B3A0F0EF48B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541840" y="4367520"/>
              <a:ext cx="1525680" cy="1686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732C1E0-3309-4805-B622-B3A0F0EF48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26000" y="4304160"/>
                <a:ext cx="1557000" cy="18133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2EDE206-77E7-4AA7-B51D-E4115F1705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90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04"/>
    </mc:Choice>
    <mc:Fallback>
      <p:transition spd="slow" advTm="9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F552490C-C117-4E32-AC24-A2FCA5526E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82987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096AB85-05EE-40E6-A4FA-1ACB3C8881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971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1700"/>
    </mc:Choice>
    <mc:Fallback>
      <p:transition spd="slow" advTm="11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05784-D28D-45B8-A7BB-449F91D49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0"/>
            <a:ext cx="10515600" cy="538765"/>
          </a:xfrm>
        </p:spPr>
        <p:txBody>
          <a:bodyPr>
            <a:normAutofit fontScale="90000"/>
          </a:bodyPr>
          <a:lstStyle/>
          <a:p>
            <a:r>
              <a:rPr lang="en-US" dirty="0"/>
              <a:t>Trigger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412698-5279-4C26-9591-B19AFEA88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8404"/>
            <a:ext cx="6000750" cy="4362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1C0DD6-937C-4ABA-92C5-5082CCCEB8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9835" y="763212"/>
            <a:ext cx="3152775" cy="1057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2DBF64-EDF8-4814-8021-95E1C42007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8503" y="2044934"/>
            <a:ext cx="5838825" cy="3305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1C5FC5-DDD1-4EB8-8983-FA011E433574}"/>
              </a:ext>
            </a:extLst>
          </p:cNvPr>
          <p:cNvSpPr txBox="1"/>
          <p:nvPr/>
        </p:nvSpPr>
        <p:spPr>
          <a:xfrm>
            <a:off x="6285187" y="116881"/>
            <a:ext cx="4151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Output After trigger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BFE4F82-990F-49A2-8E6F-CE62B99B327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272480" y="1042920"/>
              <a:ext cx="5935680" cy="5267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BFE4F82-990F-49A2-8E6F-CE62B99B32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56640" y="979560"/>
                <a:ext cx="5967000" cy="53938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7D472A6-43DC-40AE-BB7E-E285F3DF33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28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065"/>
    </mc:Choice>
    <mc:Fallback>
      <p:transition spd="slow" advTm="590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424EA-A6A7-4602-94FB-FC91D796A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Project Goals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8A222-F51B-47E4-927D-8E8023AA7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257" y="3190510"/>
            <a:ext cx="11089495" cy="305244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3200" b="1" dirty="0"/>
              <a:t>The data that can be collected from this project is as follows </a:t>
            </a:r>
            <a:r>
              <a:rPr lang="en-US" sz="2400" dirty="0"/>
              <a:t>::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1700" dirty="0">
                <a:latin typeface="+mj-lt"/>
                <a:cs typeface="Arial" panose="020B0604020202020204" pitchFamily="34" charset="0"/>
              </a:rPr>
              <a:t>Students that are assigned to Counsellors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1700" dirty="0">
                <a:latin typeface="+mj-lt"/>
                <a:cs typeface="Arial" panose="020B0604020202020204" pitchFamily="34" charset="0"/>
              </a:rPr>
              <a:t>Counsellors payrate and pay amount over their due tenure of counselling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1700" dirty="0">
                <a:latin typeface="+mj-lt"/>
                <a:cs typeface="Arial" panose="020B0604020202020204" pitchFamily="34" charset="0"/>
              </a:rPr>
              <a:t>Counsellor Feedback given by students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1700" dirty="0">
                <a:latin typeface="+mj-lt"/>
                <a:cs typeface="Arial" panose="020B0604020202020204" pitchFamily="34" charset="0"/>
              </a:rPr>
              <a:t>Student academic profile based on which the student is getting recommended universities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1700" dirty="0">
                <a:latin typeface="+mj-lt"/>
                <a:cs typeface="Arial" panose="020B0604020202020204" pitchFamily="34" charset="0"/>
              </a:rPr>
              <a:t>Which universities are recommended by counsellors to students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1700" dirty="0">
                <a:latin typeface="+mj-lt"/>
                <a:cs typeface="Arial" panose="020B0604020202020204" pitchFamily="34" charset="0"/>
              </a:rPr>
              <a:t>Which countries are students pursuing their studies more often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en-US" sz="2400" dirty="0"/>
          </a:p>
          <a:p>
            <a:pPr algn="just">
              <a:buFont typeface="Wingdings" panose="05000000000000000000" pitchFamily="2" charset="2"/>
              <a:buChar char="q"/>
            </a:pPr>
            <a:endParaRPr lang="en-US" sz="2400" dirty="0"/>
          </a:p>
          <a:p>
            <a:endParaRPr lang="en-US" sz="2200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BBC42273-D09B-4C64-82D7-920C2861A9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15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954"/>
    </mc:Choice>
    <mc:Fallback>
      <p:transition spd="slow" advTm="639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B80247-3AFF-4DEB-92B8-7A8DD6CB9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070" y="671700"/>
            <a:ext cx="4125933" cy="89584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Trigger to Assign Universities to Students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29BEBB-32AF-48B2-9705-07EC59462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3822" y="554442"/>
            <a:ext cx="6427875" cy="5646661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75983B7-1BD7-4E1D-905D-86B68C680A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352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47"/>
    </mc:Choice>
    <mc:Fallback>
      <p:transition spd="slow" advTm="147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308D32A-BFE0-44CC-8B56-6A714E7C403D}"/>
              </a:ext>
            </a:extLst>
          </p:cNvPr>
          <p:cNvSpPr txBox="1"/>
          <p:nvPr/>
        </p:nvSpPr>
        <p:spPr>
          <a:xfrm>
            <a:off x="1156138" y="546538"/>
            <a:ext cx="229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2F46B8-B96A-463E-BF08-50E911CFC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561" y="1390650"/>
            <a:ext cx="4733925" cy="4076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41DA22-2C42-4AE0-A1D5-B091328EA66A}"/>
              </a:ext>
            </a:extLst>
          </p:cNvPr>
          <p:cNvSpPr txBox="1"/>
          <p:nvPr/>
        </p:nvSpPr>
        <p:spPr>
          <a:xfrm>
            <a:off x="7819697" y="462455"/>
            <a:ext cx="2039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139484-AB49-4C3B-B46A-AE5659FC80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5772" y="1502157"/>
            <a:ext cx="5334000" cy="38957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F31434C-4F22-4404-8C53-93DAA4A3215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4440" y="1852920"/>
              <a:ext cx="9147240" cy="4159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F31434C-4F22-4404-8C53-93DAA4A321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8600" y="1789560"/>
                <a:ext cx="9178560" cy="42861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5B41953-4A87-4430-BD3B-303CA51F8F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28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976"/>
    </mc:Choice>
    <mc:Fallback>
      <p:transition spd="slow" advTm="559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E5AAED-A3B2-44E5-88B3-DC327E507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465" y="3298722"/>
            <a:ext cx="8495070" cy="17844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 </a:t>
            </a:r>
            <a:b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Accept">
            <a:extLst>
              <a:ext uri="{FF2B5EF4-FFF2-40B4-BE49-F238E27FC236}">
                <a16:creationId xmlns:a16="http://schemas.microsoft.com/office/drawing/2014/main" id="{21865E90-4AB5-434D-BBDD-A3CBA12391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12F0591-C019-4306-B937-BC5DC61D20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96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61"/>
    </mc:Choice>
    <mc:Fallback>
      <p:transition spd="slow" advTm="4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C5990-7C29-4395-A534-152FC2689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583" y="466431"/>
            <a:ext cx="7474172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A2C63-FE62-4F72-88AE-C05F326E6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583" y="1707502"/>
            <a:ext cx="6999714" cy="4021285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200" dirty="0"/>
              <a:t>Who can input data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800" dirty="0"/>
              <a:t>Students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800" dirty="0"/>
              <a:t>Counsellors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800" dirty="0"/>
              <a:t>Teachers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800" dirty="0"/>
              <a:t>Admin Department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/>
              <a:t>Who can Query data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800" dirty="0"/>
              <a:t>Admin Department(For Recommendation Purposes)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800" dirty="0"/>
              <a:t>Students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800" dirty="0"/>
              <a:t>Counsellors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6" descr="Teacher">
            <a:extLst>
              <a:ext uri="{FF2B5EF4-FFF2-40B4-BE49-F238E27FC236}">
                <a16:creationId xmlns:a16="http://schemas.microsoft.com/office/drawing/2014/main" id="{52FBBB05-E497-45DF-B3EC-88E188192F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8A8E84E-48D1-4467-BCEE-6D890548CC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31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978"/>
    </mc:Choice>
    <mc:Fallback>
      <p:transition spd="slow" advTm="319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9EE462-398E-440C-8432-BF8B583AD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 Diagram -Visio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8C9B33-AA4A-4D18-A002-7E74C4491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800" y="-25593"/>
            <a:ext cx="8178800" cy="687966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F318C65-65CB-419D-AC65-A1DB7F73506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31840" y="89280"/>
              <a:ext cx="9177120" cy="68047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F318C65-65CB-419D-AC65-A1DB7F7350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16000" y="25920"/>
                <a:ext cx="9208440" cy="6931440"/>
              </a:xfrm>
              <a:prstGeom prst="rect">
                <a:avLst/>
              </a:prstGeom>
            </p:spPr>
          </p:pic>
        </mc:Fallback>
      </mc:AlternateContent>
      <p:pic>
        <p:nvPicPr>
          <p:cNvPr id="30" name="Audio 29">
            <a:hlinkClick r:id="" action="ppaction://media"/>
            <a:extLst>
              <a:ext uri="{FF2B5EF4-FFF2-40B4-BE49-F238E27FC236}">
                <a16:creationId xmlns:a16="http://schemas.microsoft.com/office/drawing/2014/main" id="{869BD908-25AB-4046-8496-878E9479A0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67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269"/>
    </mc:Choice>
    <mc:Fallback>
      <p:transition spd="slow" advTm="2032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F76BC8-A7B7-4A57-B426-ED899170D282}"/>
              </a:ext>
            </a:extLst>
          </p:cNvPr>
          <p:cNvSpPr txBox="1"/>
          <p:nvPr/>
        </p:nvSpPr>
        <p:spPr>
          <a:xfrm>
            <a:off x="526073" y="466578"/>
            <a:ext cx="11139854" cy="930447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 Access Diagram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166F4BC-5D1B-42EA-8BF5-5AE5FE1AB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041" y="2310835"/>
            <a:ext cx="11340818" cy="419671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46FA462-DED3-4AEF-8D4E-A3F5E0832B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46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32"/>
    </mc:Choice>
    <mc:Fallback>
      <p:transition spd="slow" advTm="4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7DAF17-FCF6-49FF-A8DA-8DCD75A31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Form 1:Student Academic Report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4FA03E-FC4A-44D5-A808-4E930EC6C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01272" y="1675227"/>
            <a:ext cx="7989455" cy="439419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878152A-6DF5-4A61-A149-E272A42300D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27240" y="2723040"/>
              <a:ext cx="3116880" cy="23000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878152A-6DF5-4A61-A149-E272A42300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11400" y="2659680"/>
                <a:ext cx="3148200" cy="242676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AB569823-37B0-4C64-9972-4374CCD306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78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673"/>
    </mc:Choice>
    <mc:Fallback>
      <p:transition spd="slow" advTm="396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1C0A92-6947-48D1-A98B-2C920CB6D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Enter Student ID to View Report</a:t>
            </a:r>
            <a:endParaRPr lang="en-US" sz="3200" kern="12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A7AC78-4EFC-45F0-8295-DDD26EA62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595" y="1675227"/>
            <a:ext cx="4522809" cy="4394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1B85E4-0DDB-4536-8EFC-213AEF96C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356" y="5803900"/>
            <a:ext cx="5629275" cy="5524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4EEE41C-EDAD-4F49-8EBF-91D1F33D7AD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053320" y="3872880"/>
              <a:ext cx="1430280" cy="896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4EEE41C-EDAD-4F49-8EBF-91D1F33D7A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37480" y="3809520"/>
                <a:ext cx="1461600" cy="21636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2A09F446-A349-4555-B8A7-949EA94B46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54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525"/>
    </mc:Choice>
    <mc:Fallback>
      <p:transition spd="slow" advTm="26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75F13-E79D-4550-8A07-474A2BA16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After Entering Student ID Student Report is Generated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172B59-94C4-4D03-90DF-619FE1F64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6549" y="1922887"/>
            <a:ext cx="3685189" cy="31297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3019A4-6A8F-4B47-A308-98932E564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8512" y="5472769"/>
            <a:ext cx="5514975" cy="6000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D508B77-EE4C-488F-A130-DE6744581A7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214240" y="2842200"/>
              <a:ext cx="1805760" cy="10548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D508B77-EE4C-488F-A130-DE6744581A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98400" y="2778840"/>
                <a:ext cx="1837080" cy="11815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CEC1097-260D-46F4-BB0E-D23331C63D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21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041"/>
    </mc:Choice>
    <mc:Fallback>
      <p:transition spd="slow" advTm="450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A66817-4027-4497-B450-E75810B5D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Form 3-Counsellor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6C5667-0902-4D08-9A5D-033EE88CE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6947" y="1675227"/>
            <a:ext cx="5938106" cy="439419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AA6DC5F-05AD-4A4D-951D-C9ECCDE8AEB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072120" y="2454840"/>
              <a:ext cx="2091960" cy="16390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AA6DC5F-05AD-4A4D-951D-C9ECCDE8AE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56280" y="2391480"/>
                <a:ext cx="2123280" cy="1765800"/>
              </a:xfrm>
              <a:prstGeom prst="rect">
                <a:avLst/>
              </a:prstGeom>
            </p:spPr>
          </p:pic>
        </mc:Fallback>
      </mc:AlternateContent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6FCECCA1-ECF8-49FC-A3C8-DB94F5B40A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18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370"/>
    </mc:Choice>
    <mc:Fallback>
      <p:transition spd="slow" advTm="29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314</Words>
  <Application>Microsoft Office PowerPoint</Application>
  <PresentationFormat>Widescreen</PresentationFormat>
  <Paragraphs>57</Paragraphs>
  <Slides>22</Slides>
  <Notes>0</Notes>
  <HiddenSlides>0</HiddenSlides>
  <MMClips>22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Adobe Heiti Std R</vt:lpstr>
      <vt:lpstr>Arial</vt:lpstr>
      <vt:lpstr>Calibri</vt:lpstr>
      <vt:lpstr>Calibri Light</vt:lpstr>
      <vt:lpstr>Wingdings</vt:lpstr>
      <vt:lpstr>Office Theme</vt:lpstr>
      <vt:lpstr>Graduate Counselling</vt:lpstr>
      <vt:lpstr>Project Goals</vt:lpstr>
      <vt:lpstr>Project Goals</vt:lpstr>
      <vt:lpstr>ER Diagram -Visio</vt:lpstr>
      <vt:lpstr>PowerPoint Presentation</vt:lpstr>
      <vt:lpstr>Form 1:Student Academic Report</vt:lpstr>
      <vt:lpstr>Enter Student ID to View Report</vt:lpstr>
      <vt:lpstr>After Entering Student ID Student Report is Generated</vt:lpstr>
      <vt:lpstr>Form 3-Counsellor report</vt:lpstr>
      <vt:lpstr>Major Data Questions</vt:lpstr>
      <vt:lpstr>Which Counsellors earn the most ?</vt:lpstr>
      <vt:lpstr>How does every counsellor fare in their services (Feedback)? </vt:lpstr>
      <vt:lpstr>Students seek which counselling help more often</vt:lpstr>
      <vt:lpstr>Which countries are hotbeds for which subjects?</vt:lpstr>
      <vt:lpstr>Stored Procedure:  To capture how many universities are students applying to by their type</vt:lpstr>
      <vt:lpstr>PowerPoint Presentation</vt:lpstr>
      <vt:lpstr>Trigger to update Counselling time and Payroll of Counsellors</vt:lpstr>
      <vt:lpstr>PowerPoint Presentation</vt:lpstr>
      <vt:lpstr>Trigger</vt:lpstr>
      <vt:lpstr>Trigger to Assign Universities to Students</vt:lpstr>
      <vt:lpstr>PowerPoint Presentation</vt:lpstr>
      <vt:lpstr>Thank You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Graduate Counselling</dc:title>
  <dc:creator>Sharvil Vilas Turbadkar</dc:creator>
  <cp:lastModifiedBy>Sharvil Turbadkar</cp:lastModifiedBy>
  <cp:revision>13</cp:revision>
  <dcterms:created xsi:type="dcterms:W3CDTF">2019-12-01T22:50:53Z</dcterms:created>
  <dcterms:modified xsi:type="dcterms:W3CDTF">2019-12-04T23:25:58Z</dcterms:modified>
</cp:coreProperties>
</file>